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7" r:id="rId3"/>
    <p:sldId id="258" r:id="rId4"/>
    <p:sldId id="260" r:id="rId5"/>
    <p:sldId id="264" r:id="rId6"/>
    <p:sldId id="261" r:id="rId7"/>
    <p:sldId id="265" r:id="rId8"/>
    <p:sldId id="266" r:id="rId9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1"/>
      <p:bold r:id="rId12"/>
      <p:italic r:id="rId13"/>
      <p:boldItalic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swald" pitchFamily="2" charset="0"/>
      <p:regular r:id="rId23"/>
      <p:bold r:id="rId24"/>
    </p:embeddedFont>
    <p:embeddedFont>
      <p:font typeface="Oswald Medium" panose="00000600000000000000" pitchFamily="2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69E343-B179-49D5-A644-90AC0EB8CF85}">
  <a:tblStyle styleId="{BF69E343-B179-49D5-A644-90AC0EB8CF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F5F1308-A2CE-4B9B-BE15-67F0F30BE55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762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32c1e38fb8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32c1e38fb8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9ac7ea12a4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9ac7ea12a4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32c1e38fb8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32c1e38fb8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32c1e38fb8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32c1e38fb8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30f995c29e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30f995c29e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30f995c29e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30f995c29e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355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30f995c29e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30f995c29e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11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98360" y="919550"/>
            <a:ext cx="4923600" cy="29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98338" y="3820550"/>
            <a:ext cx="4923600" cy="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785825"/>
            <a:ext cx="6326400" cy="356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-447162" y="807450"/>
            <a:ext cx="1904100" cy="28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100000">
            <a:off x="353314" y="2095270"/>
            <a:ext cx="303773" cy="303773"/>
          </a:xfrm>
          <a:prstGeom prst="plus">
            <a:avLst>
              <a:gd name="adj" fmla="val 355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1224335" y="4589052"/>
            <a:ext cx="4182751" cy="402045"/>
            <a:chOff x="-79178" y="4632327"/>
            <a:chExt cx="4182751" cy="402045"/>
          </a:xfrm>
        </p:grpSpPr>
        <p:sp>
          <p:nvSpPr>
            <p:cNvPr id="15" name="Google Shape;15;p2"/>
            <p:cNvSpPr/>
            <p:nvPr/>
          </p:nvSpPr>
          <p:spPr>
            <a:xfrm rot="10800000">
              <a:off x="192473" y="463831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10800000">
              <a:off x="-79178" y="463831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192473" y="492637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-79178" y="492637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735773" y="463489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464122" y="463489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735773" y="492294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0800000">
              <a:off x="464122" y="492294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0800000">
              <a:off x="1279073" y="463660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1007422" y="463660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0800000">
              <a:off x="1279073" y="492466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0800000">
              <a:off x="1007422" y="492466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1822373" y="463317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10800000">
              <a:off x="1550722" y="463317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1822373" y="492123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10800000">
              <a:off x="1550722" y="492123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10800000">
              <a:off x="2365673" y="463746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10800000">
              <a:off x="2094022" y="463746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2365673" y="492552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10800000">
              <a:off x="2094022" y="492552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10800000">
              <a:off x="2908973" y="463404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10800000">
              <a:off x="2637322" y="463404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10800000">
              <a:off x="2908973" y="492209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10800000">
              <a:off x="2637322" y="492209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10800000">
              <a:off x="3452273" y="463575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10800000">
              <a:off x="3180622" y="463575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10800000">
              <a:off x="3452273" y="492381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10800000">
              <a:off x="3180622" y="492381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10800000">
              <a:off x="3995573" y="463232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10800000">
              <a:off x="3723922" y="463232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10800000">
              <a:off x="3995573" y="492038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10800000">
              <a:off x="3723922" y="492038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2"/>
          <p:cNvGrpSpPr/>
          <p:nvPr/>
        </p:nvGrpSpPr>
        <p:grpSpPr>
          <a:xfrm rot="5400000">
            <a:off x="5135110" y="2370727"/>
            <a:ext cx="4182751" cy="402045"/>
            <a:chOff x="-79178" y="4632327"/>
            <a:chExt cx="4182751" cy="402045"/>
          </a:xfrm>
        </p:grpSpPr>
        <p:sp>
          <p:nvSpPr>
            <p:cNvPr id="48" name="Google Shape;48;p2"/>
            <p:cNvSpPr/>
            <p:nvPr/>
          </p:nvSpPr>
          <p:spPr>
            <a:xfrm rot="10800000">
              <a:off x="192473" y="463831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10800000">
              <a:off x="-79178" y="463831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10800000">
              <a:off x="192473" y="4926373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10800000">
              <a:off x="-79178" y="4926373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10800000">
              <a:off x="735773" y="463489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10800000">
              <a:off x="464122" y="463489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10800000">
              <a:off x="735773" y="4922948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10800000">
              <a:off x="464122" y="4922948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10800000">
              <a:off x="1279073" y="4636602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10800000">
              <a:off x="1007422" y="4636602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1279073" y="492466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1007422" y="492466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1822373" y="4633177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1550722" y="4633177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1822373" y="492123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1550722" y="492123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2365673" y="463746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2094022" y="463746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2365673" y="4925523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2094022" y="4925523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2908973" y="463404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2637322" y="463404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2908973" y="4922098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2637322" y="4922098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3452273" y="4635752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180622" y="4635752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3452273" y="492381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180622" y="492381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995573" y="4632327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723922" y="4632327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995573" y="492038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3723922" y="4920385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2"/>
          <p:cNvSpPr/>
          <p:nvPr/>
        </p:nvSpPr>
        <p:spPr>
          <a:xfrm rot="-2700000">
            <a:off x="8423164" y="2732612"/>
            <a:ext cx="303773" cy="303773"/>
          </a:xfrm>
          <a:prstGeom prst="plus">
            <a:avLst>
              <a:gd name="adj" fmla="val 3557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 rot="-2700000">
            <a:off x="8423164" y="2341930"/>
            <a:ext cx="303773" cy="303773"/>
          </a:xfrm>
          <a:prstGeom prst="plus">
            <a:avLst>
              <a:gd name="adj" fmla="val 3557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 rot="8100000">
            <a:off x="353314" y="2493027"/>
            <a:ext cx="303773" cy="303773"/>
          </a:xfrm>
          <a:prstGeom prst="plus">
            <a:avLst>
              <a:gd name="adj" fmla="val 355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8126650" y="-1051950"/>
            <a:ext cx="2128800" cy="212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 rot="-5400000">
            <a:off x="7623313" y="4042080"/>
            <a:ext cx="1904100" cy="28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/>
          <p:nvPr/>
        </p:nvSpPr>
        <p:spPr>
          <a:xfrm>
            <a:off x="1977750" y="1267625"/>
            <a:ext cx="5188500" cy="260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2416650" y="2247800"/>
            <a:ext cx="43107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title" idx="2" hasCustomPrompt="1"/>
          </p:nvPr>
        </p:nvSpPr>
        <p:spPr>
          <a:xfrm>
            <a:off x="4060050" y="1517000"/>
            <a:ext cx="10239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9" name="Google Shape;89;p3"/>
          <p:cNvSpPr txBox="1">
            <a:spLocks noGrp="1"/>
          </p:cNvSpPr>
          <p:nvPr>
            <p:ph type="subTitle" idx="1"/>
          </p:nvPr>
        </p:nvSpPr>
        <p:spPr>
          <a:xfrm>
            <a:off x="2416650" y="2839775"/>
            <a:ext cx="4310700" cy="8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"/>
          <p:cNvSpPr/>
          <p:nvPr/>
        </p:nvSpPr>
        <p:spPr>
          <a:xfrm rot="10800000">
            <a:off x="4" y="4428925"/>
            <a:ext cx="1835100" cy="24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rot="-8100000">
            <a:off x="2429657" y="4414329"/>
            <a:ext cx="277893" cy="277893"/>
          </a:xfrm>
          <a:prstGeom prst="plus">
            <a:avLst>
              <a:gd name="adj" fmla="val 3557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rot="-8100000">
            <a:off x="2086695" y="4414329"/>
            <a:ext cx="277893" cy="277893"/>
          </a:xfrm>
          <a:prstGeom prst="plus">
            <a:avLst>
              <a:gd name="adj" fmla="val 3557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>
            <a:off x="7308904" y="458875"/>
            <a:ext cx="1835100" cy="24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 rot="2700000">
            <a:off x="6436458" y="444279"/>
            <a:ext cx="277893" cy="277893"/>
          </a:xfrm>
          <a:prstGeom prst="plus">
            <a:avLst>
              <a:gd name="adj" fmla="val 355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 rot="2700000">
            <a:off x="6779421" y="444279"/>
            <a:ext cx="277893" cy="277893"/>
          </a:xfrm>
          <a:prstGeom prst="plus">
            <a:avLst>
              <a:gd name="adj" fmla="val 355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5400000">
            <a:off x="-678478" y="931427"/>
            <a:ext cx="2009551" cy="401195"/>
            <a:chOff x="3987172" y="4163502"/>
            <a:chExt cx="2009551" cy="401195"/>
          </a:xfrm>
        </p:grpSpPr>
        <p:sp>
          <p:nvSpPr>
            <p:cNvPr id="97" name="Google Shape;97;p3"/>
            <p:cNvSpPr/>
            <p:nvPr/>
          </p:nvSpPr>
          <p:spPr>
            <a:xfrm rot="10800000">
              <a:off x="4258823" y="4168640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10800000">
              <a:off x="3987172" y="4168640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10800000">
              <a:off x="4258823" y="4456698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10800000">
              <a:off x="3987172" y="4456698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 rot="10800000">
              <a:off x="4802123" y="4165215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 rot="10800000">
              <a:off x="4530472" y="4165215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 rot="10800000">
              <a:off x="4802123" y="4453273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 rot="10800000">
              <a:off x="4530472" y="4453273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 rot="10800000">
              <a:off x="5345423" y="4166927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 rot="10800000">
              <a:off x="5073772" y="4166927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 rot="10800000">
              <a:off x="5345423" y="4454985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 rot="10800000">
              <a:off x="5073772" y="4454985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 rot="10800000">
              <a:off x="5888723" y="4163502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 rot="10800000">
              <a:off x="5617072" y="4163502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 rot="10800000">
              <a:off x="5888723" y="4451560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 rot="10800000">
              <a:off x="5617072" y="4451560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3"/>
          <p:cNvGrpSpPr/>
          <p:nvPr/>
        </p:nvGrpSpPr>
        <p:grpSpPr>
          <a:xfrm rot="5400000">
            <a:off x="7823222" y="3811752"/>
            <a:ext cx="2009551" cy="401195"/>
            <a:chOff x="3987172" y="4163502"/>
            <a:chExt cx="2009551" cy="401195"/>
          </a:xfrm>
        </p:grpSpPr>
        <p:sp>
          <p:nvSpPr>
            <p:cNvPr id="114" name="Google Shape;114;p3"/>
            <p:cNvSpPr/>
            <p:nvPr/>
          </p:nvSpPr>
          <p:spPr>
            <a:xfrm rot="10800000">
              <a:off x="4258823" y="416864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 rot="10800000">
              <a:off x="3987172" y="416864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 rot="10800000">
              <a:off x="4258823" y="445669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 rot="10800000">
              <a:off x="3987172" y="445669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 rot="10800000">
              <a:off x="4802123" y="416521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 rot="10800000">
              <a:off x="4530472" y="416521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 rot="10800000">
              <a:off x="4802123" y="445327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 rot="10800000">
              <a:off x="4530472" y="445327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 rot="10800000">
              <a:off x="5345423" y="416692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 rot="10800000">
              <a:off x="5073772" y="416692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 rot="10800000">
              <a:off x="5345423" y="445498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 rot="10800000">
              <a:off x="5073772" y="445498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 rot="10800000">
              <a:off x="5888723" y="416350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 rot="10800000">
              <a:off x="5617072" y="416350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 rot="10800000">
              <a:off x="5888723" y="445156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 rot="10800000">
              <a:off x="5617072" y="445156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/>
          <p:nvPr/>
        </p:nvSpPr>
        <p:spPr>
          <a:xfrm>
            <a:off x="2893525" y="3180300"/>
            <a:ext cx="4361100" cy="130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2885975" y="1497450"/>
            <a:ext cx="4361100" cy="130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subTitle" idx="1"/>
          </p:nvPr>
        </p:nvSpPr>
        <p:spPr>
          <a:xfrm>
            <a:off x="3007475" y="1572900"/>
            <a:ext cx="23946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2"/>
          </p:nvPr>
        </p:nvSpPr>
        <p:spPr>
          <a:xfrm>
            <a:off x="3007475" y="1916747"/>
            <a:ext cx="41304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"/>
          <p:cNvSpPr txBox="1">
            <a:spLocks noGrp="1"/>
          </p:cNvSpPr>
          <p:nvPr>
            <p:ph type="title" hasCustomPrompt="1"/>
          </p:nvPr>
        </p:nvSpPr>
        <p:spPr>
          <a:xfrm>
            <a:off x="1889372" y="1572900"/>
            <a:ext cx="996600" cy="13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0" name="Google Shape;140;p5"/>
          <p:cNvSpPr txBox="1">
            <a:spLocks noGrp="1"/>
          </p:cNvSpPr>
          <p:nvPr>
            <p:ph type="subTitle" idx="3"/>
          </p:nvPr>
        </p:nvSpPr>
        <p:spPr>
          <a:xfrm>
            <a:off x="3007475" y="3262850"/>
            <a:ext cx="23946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subTitle" idx="4"/>
          </p:nvPr>
        </p:nvSpPr>
        <p:spPr>
          <a:xfrm>
            <a:off x="3007475" y="3605800"/>
            <a:ext cx="41304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title" idx="5" hasCustomPrompt="1"/>
          </p:nvPr>
        </p:nvSpPr>
        <p:spPr>
          <a:xfrm>
            <a:off x="1889372" y="3255750"/>
            <a:ext cx="996600" cy="13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3" name="Google Shape;143;p5"/>
          <p:cNvSpPr txBox="1">
            <a:spLocks noGrp="1"/>
          </p:cNvSpPr>
          <p:nvPr>
            <p:ph type="title" idx="6"/>
          </p:nvPr>
        </p:nvSpPr>
        <p:spPr>
          <a:xfrm>
            <a:off x="720000" y="570550"/>
            <a:ext cx="2727900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5"/>
          <p:cNvSpPr/>
          <p:nvPr/>
        </p:nvSpPr>
        <p:spPr>
          <a:xfrm rot="5400000">
            <a:off x="7653104" y="4101600"/>
            <a:ext cx="1835100" cy="24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"/>
          <p:cNvSpPr/>
          <p:nvPr/>
        </p:nvSpPr>
        <p:spPr>
          <a:xfrm rot="8100000">
            <a:off x="8431708" y="2435954"/>
            <a:ext cx="277893" cy="277893"/>
          </a:xfrm>
          <a:prstGeom prst="plus">
            <a:avLst>
              <a:gd name="adj" fmla="val 35578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"/>
          <p:cNvSpPr/>
          <p:nvPr/>
        </p:nvSpPr>
        <p:spPr>
          <a:xfrm rot="8100000">
            <a:off x="8431708" y="2778917"/>
            <a:ext cx="277893" cy="277893"/>
          </a:xfrm>
          <a:prstGeom prst="plus">
            <a:avLst>
              <a:gd name="adj" fmla="val 35578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8126075" y="-508950"/>
            <a:ext cx="1460700" cy="146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-228450" y="3778375"/>
            <a:ext cx="1525500" cy="152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title"/>
          </p:nvPr>
        </p:nvSpPr>
        <p:spPr>
          <a:xfrm>
            <a:off x="720000" y="570550"/>
            <a:ext cx="7703400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1" name="Google Shape;151;p6"/>
          <p:cNvGrpSpPr/>
          <p:nvPr/>
        </p:nvGrpSpPr>
        <p:grpSpPr>
          <a:xfrm>
            <a:off x="2480622" y="4966827"/>
            <a:ext cx="4182751" cy="402045"/>
            <a:chOff x="-79178" y="4632327"/>
            <a:chExt cx="4182751" cy="402045"/>
          </a:xfrm>
        </p:grpSpPr>
        <p:sp>
          <p:nvSpPr>
            <p:cNvPr id="152" name="Google Shape;152;p6"/>
            <p:cNvSpPr/>
            <p:nvPr/>
          </p:nvSpPr>
          <p:spPr>
            <a:xfrm rot="10800000">
              <a:off x="192473" y="463831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 rot="10800000">
              <a:off x="-79178" y="463831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 rot="10800000">
              <a:off x="192473" y="492637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rot="10800000">
              <a:off x="-79178" y="492637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rot="10800000">
              <a:off x="735773" y="463489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rot="10800000">
              <a:off x="464122" y="463489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rot="10800000">
              <a:off x="735773" y="492294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rot="10800000">
              <a:off x="464122" y="492294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 rot="10800000">
              <a:off x="1279073" y="463660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 rot="10800000">
              <a:off x="1007422" y="463660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 rot="10800000">
              <a:off x="1279073" y="492466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 rot="10800000">
              <a:off x="1007422" y="492466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 rot="10800000">
              <a:off x="1822373" y="463317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 rot="10800000">
              <a:off x="1550722" y="463317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rot="10800000">
              <a:off x="1822373" y="492123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rot="10800000">
              <a:off x="1550722" y="492123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rot="10800000">
              <a:off x="2365673" y="463746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 rot="10800000">
              <a:off x="2094022" y="463746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rot="10800000">
              <a:off x="2365673" y="492552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 rot="10800000">
              <a:off x="2094022" y="492552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rot="10800000">
              <a:off x="2908973" y="463404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rot="10800000">
              <a:off x="2637322" y="463404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10800000">
              <a:off x="2908973" y="492209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 rot="10800000">
              <a:off x="2637322" y="492209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 rot="10800000">
              <a:off x="3452273" y="463575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 rot="10800000">
              <a:off x="3180622" y="463575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 rot="10800000">
              <a:off x="3452273" y="492381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 rot="10800000">
              <a:off x="3180622" y="492381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 rot="10800000">
              <a:off x="3995573" y="463232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 rot="10800000">
              <a:off x="3723922" y="463232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 rot="10800000">
              <a:off x="3995573" y="492038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 rot="10800000">
              <a:off x="3723922" y="492038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/>
          <p:nvPr/>
        </p:nvSpPr>
        <p:spPr>
          <a:xfrm>
            <a:off x="-141700" y="1154800"/>
            <a:ext cx="5186100" cy="28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title"/>
          </p:nvPr>
        </p:nvSpPr>
        <p:spPr>
          <a:xfrm>
            <a:off x="720000" y="1890725"/>
            <a:ext cx="4169100" cy="5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subTitle" idx="1"/>
          </p:nvPr>
        </p:nvSpPr>
        <p:spPr>
          <a:xfrm>
            <a:off x="720000" y="2424725"/>
            <a:ext cx="4169100" cy="10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7"/>
          <p:cNvSpPr/>
          <p:nvPr/>
        </p:nvSpPr>
        <p:spPr>
          <a:xfrm rot="10800000">
            <a:off x="4" y="4428925"/>
            <a:ext cx="1835100" cy="24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"/>
          <p:cNvSpPr/>
          <p:nvPr/>
        </p:nvSpPr>
        <p:spPr>
          <a:xfrm rot="-8100000">
            <a:off x="2086695" y="4414329"/>
            <a:ext cx="277893" cy="277893"/>
          </a:xfrm>
          <a:prstGeom prst="plus">
            <a:avLst>
              <a:gd name="adj" fmla="val 3557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-170050" y="-530400"/>
            <a:ext cx="1250400" cy="125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"/>
          <p:cNvSpPr/>
          <p:nvPr/>
        </p:nvSpPr>
        <p:spPr>
          <a:xfrm rot="-8100000">
            <a:off x="2429657" y="4414329"/>
            <a:ext cx="277893" cy="277893"/>
          </a:xfrm>
          <a:prstGeom prst="plus">
            <a:avLst>
              <a:gd name="adj" fmla="val 3557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/>
          <p:nvPr/>
        </p:nvSpPr>
        <p:spPr>
          <a:xfrm>
            <a:off x="1246900" y="-286175"/>
            <a:ext cx="6627000" cy="396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 txBox="1">
            <a:spLocks noGrp="1"/>
          </p:cNvSpPr>
          <p:nvPr>
            <p:ph type="title"/>
          </p:nvPr>
        </p:nvSpPr>
        <p:spPr>
          <a:xfrm>
            <a:off x="3134400" y="2966250"/>
            <a:ext cx="2875200" cy="47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5" name="Google Shape;195;p8"/>
          <p:cNvSpPr txBox="1">
            <a:spLocks noGrp="1"/>
          </p:cNvSpPr>
          <p:nvPr>
            <p:ph type="subTitle" idx="1"/>
          </p:nvPr>
        </p:nvSpPr>
        <p:spPr>
          <a:xfrm>
            <a:off x="1231050" y="1704750"/>
            <a:ext cx="6681900" cy="10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96" name="Google Shape;196;p8"/>
          <p:cNvSpPr/>
          <p:nvPr/>
        </p:nvSpPr>
        <p:spPr>
          <a:xfrm rot="5400000">
            <a:off x="-383312" y="807450"/>
            <a:ext cx="1904100" cy="28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8100000">
            <a:off x="417164" y="2095270"/>
            <a:ext cx="303773" cy="303773"/>
          </a:xfrm>
          <a:prstGeom prst="plus">
            <a:avLst>
              <a:gd name="adj" fmla="val 35578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 rot="8100000">
            <a:off x="417164" y="2493027"/>
            <a:ext cx="303773" cy="303773"/>
          </a:xfrm>
          <a:prstGeom prst="plus">
            <a:avLst>
              <a:gd name="adj" fmla="val 35578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5400000">
            <a:off x="7622588" y="807450"/>
            <a:ext cx="1904100" cy="28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 rot="8100000">
            <a:off x="8423064" y="2095270"/>
            <a:ext cx="303773" cy="303773"/>
          </a:xfrm>
          <a:prstGeom prst="plus">
            <a:avLst>
              <a:gd name="adj" fmla="val 3557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 rot="8100000">
            <a:off x="8423064" y="2493027"/>
            <a:ext cx="303773" cy="303773"/>
          </a:xfrm>
          <a:prstGeom prst="plus">
            <a:avLst>
              <a:gd name="adj" fmla="val 3557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8"/>
          <p:cNvGrpSpPr/>
          <p:nvPr/>
        </p:nvGrpSpPr>
        <p:grpSpPr>
          <a:xfrm>
            <a:off x="2480622" y="4633877"/>
            <a:ext cx="4182751" cy="402045"/>
            <a:chOff x="-79178" y="4632327"/>
            <a:chExt cx="4182751" cy="402045"/>
          </a:xfrm>
        </p:grpSpPr>
        <p:sp>
          <p:nvSpPr>
            <p:cNvPr id="203" name="Google Shape;203;p8"/>
            <p:cNvSpPr/>
            <p:nvPr/>
          </p:nvSpPr>
          <p:spPr>
            <a:xfrm rot="10800000">
              <a:off x="192473" y="463831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 rot="10800000">
              <a:off x="-79178" y="463831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 rot="10800000">
              <a:off x="192473" y="492637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 rot="10800000">
              <a:off x="-79178" y="492637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 rot="10800000">
              <a:off x="735773" y="463489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 rot="10800000">
              <a:off x="464122" y="463489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 rot="10800000">
              <a:off x="735773" y="492294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10800000">
              <a:off x="464122" y="492294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10800000">
              <a:off x="1279073" y="463660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10800000">
              <a:off x="1007422" y="463660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 rot="10800000">
              <a:off x="1279073" y="492466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 rot="10800000">
              <a:off x="1007422" y="492466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 rot="10800000">
              <a:off x="1822373" y="463317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 rot="10800000">
              <a:off x="1550722" y="463317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 rot="10800000">
              <a:off x="1822373" y="492123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 rot="10800000">
              <a:off x="1550722" y="492123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 rot="10800000">
              <a:off x="2365673" y="463746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 rot="10800000">
              <a:off x="2094022" y="463746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 rot="10800000">
              <a:off x="2365673" y="492552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 rot="10800000">
              <a:off x="2094022" y="492552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 rot="10800000">
              <a:off x="2908973" y="463404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 rot="10800000">
              <a:off x="2637322" y="463404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 rot="10800000">
              <a:off x="2908973" y="492209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 rot="10800000">
              <a:off x="2637322" y="492209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 rot="10800000">
              <a:off x="3452273" y="463575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 rot="10800000">
              <a:off x="3180622" y="463575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 rot="10800000">
              <a:off x="3452273" y="492381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 rot="10800000">
              <a:off x="3180622" y="492381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 rot="10800000">
              <a:off x="3995573" y="463232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 rot="10800000">
              <a:off x="3723922" y="463232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 rot="10800000">
              <a:off x="3995573" y="492038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 rot="10800000">
              <a:off x="3723922" y="492038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"/>
          <p:cNvSpPr txBox="1">
            <a:spLocks noGrp="1"/>
          </p:cNvSpPr>
          <p:nvPr>
            <p:ph type="title"/>
          </p:nvPr>
        </p:nvSpPr>
        <p:spPr>
          <a:xfrm>
            <a:off x="1103700" y="19189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7" name="Google Shape;237;p9"/>
          <p:cNvSpPr txBox="1">
            <a:spLocks noGrp="1"/>
          </p:cNvSpPr>
          <p:nvPr>
            <p:ph type="subTitle" idx="1"/>
          </p:nvPr>
        </p:nvSpPr>
        <p:spPr>
          <a:xfrm>
            <a:off x="1103700" y="3488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7313150" y="532350"/>
            <a:ext cx="1835100" cy="24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2700000">
            <a:off x="6783666" y="517754"/>
            <a:ext cx="277893" cy="277893"/>
          </a:xfrm>
          <a:prstGeom prst="plus">
            <a:avLst>
              <a:gd name="adj" fmla="val 3557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"/>
          <p:cNvSpPr/>
          <p:nvPr/>
        </p:nvSpPr>
        <p:spPr>
          <a:xfrm rot="10800000">
            <a:off x="8067904" y="4108975"/>
            <a:ext cx="1250400" cy="125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"/>
          <p:cNvSpPr/>
          <p:nvPr/>
        </p:nvSpPr>
        <p:spPr>
          <a:xfrm rot="2700000">
            <a:off x="6440704" y="517754"/>
            <a:ext cx="277893" cy="277893"/>
          </a:xfrm>
          <a:prstGeom prst="plus">
            <a:avLst>
              <a:gd name="adj" fmla="val 3557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" name="Google Shape;242;p9"/>
          <p:cNvGrpSpPr/>
          <p:nvPr/>
        </p:nvGrpSpPr>
        <p:grpSpPr>
          <a:xfrm rot="-5400000">
            <a:off x="-1708778" y="2370727"/>
            <a:ext cx="4182751" cy="402045"/>
            <a:chOff x="-79178" y="4632327"/>
            <a:chExt cx="4182751" cy="402045"/>
          </a:xfrm>
        </p:grpSpPr>
        <p:sp>
          <p:nvSpPr>
            <p:cNvPr id="243" name="Google Shape;243;p9"/>
            <p:cNvSpPr/>
            <p:nvPr/>
          </p:nvSpPr>
          <p:spPr>
            <a:xfrm rot="10800000">
              <a:off x="192473" y="463831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 rot="10800000">
              <a:off x="-79178" y="463831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 rot="10800000">
              <a:off x="192473" y="492637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 rot="10800000">
              <a:off x="-79178" y="492637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 rot="10800000">
              <a:off x="735773" y="463489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 rot="10800000">
              <a:off x="464122" y="463489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 rot="10800000">
              <a:off x="735773" y="492294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 rot="10800000">
              <a:off x="464122" y="492294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 rot="10800000">
              <a:off x="1279073" y="463660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 rot="10800000">
              <a:off x="1007422" y="463660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 rot="10800000">
              <a:off x="1279073" y="492466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 rot="10800000">
              <a:off x="1007422" y="492466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 rot="10800000">
              <a:off x="1822373" y="463317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 rot="10800000">
              <a:off x="1550722" y="463317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 rot="10800000">
              <a:off x="1822373" y="492123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 rot="10800000">
              <a:off x="1550722" y="492123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 rot="10800000">
              <a:off x="2365673" y="463746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 rot="10800000">
              <a:off x="2094022" y="463746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 rot="10800000">
              <a:off x="2365673" y="492552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 rot="10800000">
              <a:off x="2094022" y="492552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 rot="10800000">
              <a:off x="2908973" y="463404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 rot="10800000">
              <a:off x="2637322" y="463404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 rot="10800000">
              <a:off x="2908973" y="492209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 rot="10800000">
              <a:off x="2637322" y="492209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 rot="10800000">
              <a:off x="3452273" y="463575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 rot="10800000">
              <a:off x="3180622" y="463575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 rot="10800000">
              <a:off x="3452273" y="492381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 rot="10800000">
              <a:off x="3180622" y="492381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 rot="10800000">
              <a:off x="3995573" y="463232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 rot="10800000">
              <a:off x="3723922" y="463232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 rot="10800000">
              <a:off x="3995573" y="492038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 rot="10800000">
              <a:off x="3723922" y="492038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"/>
          <p:cNvSpPr txBox="1">
            <a:spLocks noGrp="1"/>
          </p:cNvSpPr>
          <p:nvPr>
            <p:ph type="title"/>
          </p:nvPr>
        </p:nvSpPr>
        <p:spPr>
          <a:xfrm>
            <a:off x="4602750" y="578300"/>
            <a:ext cx="3332400" cy="12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b="0">
                <a:solidFill>
                  <a:schemeClr val="accen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7" name="Google Shape;277;p10"/>
          <p:cNvSpPr/>
          <p:nvPr/>
        </p:nvSpPr>
        <p:spPr>
          <a:xfrm rot="10800000">
            <a:off x="-9" y="4209122"/>
            <a:ext cx="1563000" cy="21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/>
          <p:nvPr/>
        </p:nvSpPr>
        <p:spPr>
          <a:xfrm rot="-8100000">
            <a:off x="2019785" y="4196604"/>
            <a:ext cx="236739" cy="236739"/>
          </a:xfrm>
          <a:prstGeom prst="plus">
            <a:avLst>
              <a:gd name="adj" fmla="val 3557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0"/>
          <p:cNvSpPr/>
          <p:nvPr/>
        </p:nvSpPr>
        <p:spPr>
          <a:xfrm rot="-8100000">
            <a:off x="1727676" y="4196604"/>
            <a:ext cx="236739" cy="236739"/>
          </a:xfrm>
          <a:prstGeom prst="plus">
            <a:avLst>
              <a:gd name="adj" fmla="val 3557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0"/>
          <p:cNvSpPr/>
          <p:nvPr/>
        </p:nvSpPr>
        <p:spPr>
          <a:xfrm>
            <a:off x="-446075" y="-247625"/>
            <a:ext cx="1466700" cy="1466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" name="Google Shape;281;p10"/>
          <p:cNvGrpSpPr/>
          <p:nvPr/>
        </p:nvGrpSpPr>
        <p:grpSpPr>
          <a:xfrm rot="-5400000">
            <a:off x="6851597" y="2370727"/>
            <a:ext cx="4182751" cy="402045"/>
            <a:chOff x="-79178" y="4632327"/>
            <a:chExt cx="4182751" cy="402045"/>
          </a:xfrm>
        </p:grpSpPr>
        <p:sp>
          <p:nvSpPr>
            <p:cNvPr id="282" name="Google Shape;282;p10"/>
            <p:cNvSpPr/>
            <p:nvPr/>
          </p:nvSpPr>
          <p:spPr>
            <a:xfrm rot="10800000">
              <a:off x="192473" y="463831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0"/>
            <p:cNvSpPr/>
            <p:nvPr/>
          </p:nvSpPr>
          <p:spPr>
            <a:xfrm rot="10800000">
              <a:off x="-79178" y="463831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0"/>
            <p:cNvSpPr/>
            <p:nvPr/>
          </p:nvSpPr>
          <p:spPr>
            <a:xfrm rot="10800000">
              <a:off x="192473" y="492637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0"/>
            <p:cNvSpPr/>
            <p:nvPr/>
          </p:nvSpPr>
          <p:spPr>
            <a:xfrm rot="10800000">
              <a:off x="-79178" y="492637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0"/>
            <p:cNvSpPr/>
            <p:nvPr/>
          </p:nvSpPr>
          <p:spPr>
            <a:xfrm rot="10800000">
              <a:off x="735773" y="463489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0"/>
            <p:cNvSpPr/>
            <p:nvPr/>
          </p:nvSpPr>
          <p:spPr>
            <a:xfrm rot="10800000">
              <a:off x="464122" y="463489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0"/>
            <p:cNvSpPr/>
            <p:nvPr/>
          </p:nvSpPr>
          <p:spPr>
            <a:xfrm rot="10800000">
              <a:off x="735773" y="492294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0"/>
            <p:cNvSpPr/>
            <p:nvPr/>
          </p:nvSpPr>
          <p:spPr>
            <a:xfrm rot="10800000">
              <a:off x="464122" y="492294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0"/>
            <p:cNvSpPr/>
            <p:nvPr/>
          </p:nvSpPr>
          <p:spPr>
            <a:xfrm rot="10800000">
              <a:off x="1279073" y="463660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0"/>
            <p:cNvSpPr/>
            <p:nvPr/>
          </p:nvSpPr>
          <p:spPr>
            <a:xfrm rot="10800000">
              <a:off x="1007422" y="463660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 rot="10800000">
              <a:off x="1279073" y="492466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 rot="10800000">
              <a:off x="1007422" y="492466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0"/>
            <p:cNvSpPr/>
            <p:nvPr/>
          </p:nvSpPr>
          <p:spPr>
            <a:xfrm rot="10800000">
              <a:off x="1822373" y="463317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0"/>
            <p:cNvSpPr/>
            <p:nvPr/>
          </p:nvSpPr>
          <p:spPr>
            <a:xfrm rot="10800000">
              <a:off x="1550722" y="463317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0"/>
            <p:cNvSpPr/>
            <p:nvPr/>
          </p:nvSpPr>
          <p:spPr>
            <a:xfrm rot="10800000">
              <a:off x="1822373" y="492123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0"/>
            <p:cNvSpPr/>
            <p:nvPr/>
          </p:nvSpPr>
          <p:spPr>
            <a:xfrm rot="10800000">
              <a:off x="1550722" y="492123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0"/>
            <p:cNvSpPr/>
            <p:nvPr/>
          </p:nvSpPr>
          <p:spPr>
            <a:xfrm rot="10800000">
              <a:off x="2365673" y="463746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0"/>
            <p:cNvSpPr/>
            <p:nvPr/>
          </p:nvSpPr>
          <p:spPr>
            <a:xfrm rot="10800000">
              <a:off x="2094022" y="463746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0"/>
            <p:cNvSpPr/>
            <p:nvPr/>
          </p:nvSpPr>
          <p:spPr>
            <a:xfrm rot="10800000">
              <a:off x="2365673" y="492552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0"/>
            <p:cNvSpPr/>
            <p:nvPr/>
          </p:nvSpPr>
          <p:spPr>
            <a:xfrm rot="10800000">
              <a:off x="2094022" y="4925523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0"/>
            <p:cNvSpPr/>
            <p:nvPr/>
          </p:nvSpPr>
          <p:spPr>
            <a:xfrm rot="10800000">
              <a:off x="2908973" y="463404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0"/>
            <p:cNvSpPr/>
            <p:nvPr/>
          </p:nvSpPr>
          <p:spPr>
            <a:xfrm rot="10800000">
              <a:off x="2637322" y="463404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0"/>
            <p:cNvSpPr/>
            <p:nvPr/>
          </p:nvSpPr>
          <p:spPr>
            <a:xfrm rot="10800000">
              <a:off x="2908973" y="492209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0"/>
            <p:cNvSpPr/>
            <p:nvPr/>
          </p:nvSpPr>
          <p:spPr>
            <a:xfrm rot="10800000">
              <a:off x="2637322" y="4922098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0"/>
            <p:cNvSpPr/>
            <p:nvPr/>
          </p:nvSpPr>
          <p:spPr>
            <a:xfrm rot="10800000">
              <a:off x="3452273" y="463575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0"/>
            <p:cNvSpPr/>
            <p:nvPr/>
          </p:nvSpPr>
          <p:spPr>
            <a:xfrm rot="10800000">
              <a:off x="3180622" y="4635752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0"/>
            <p:cNvSpPr/>
            <p:nvPr/>
          </p:nvSpPr>
          <p:spPr>
            <a:xfrm rot="10800000">
              <a:off x="3452273" y="492381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0"/>
            <p:cNvSpPr/>
            <p:nvPr/>
          </p:nvSpPr>
          <p:spPr>
            <a:xfrm rot="10800000">
              <a:off x="3180622" y="4923810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0"/>
            <p:cNvSpPr/>
            <p:nvPr/>
          </p:nvSpPr>
          <p:spPr>
            <a:xfrm rot="10800000">
              <a:off x="3995573" y="463232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0"/>
            <p:cNvSpPr/>
            <p:nvPr/>
          </p:nvSpPr>
          <p:spPr>
            <a:xfrm rot="10800000">
              <a:off x="3723922" y="4632327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0"/>
            <p:cNvSpPr/>
            <p:nvPr/>
          </p:nvSpPr>
          <p:spPr>
            <a:xfrm rot="10800000">
              <a:off x="3995573" y="492038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0"/>
            <p:cNvSpPr/>
            <p:nvPr/>
          </p:nvSpPr>
          <p:spPr>
            <a:xfrm rot="10800000">
              <a:off x="3723922" y="4920385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11"/>
          <p:cNvGrpSpPr/>
          <p:nvPr/>
        </p:nvGrpSpPr>
        <p:grpSpPr>
          <a:xfrm>
            <a:off x="2480622" y="4718352"/>
            <a:ext cx="4182751" cy="402045"/>
            <a:chOff x="-79178" y="4632327"/>
            <a:chExt cx="4182751" cy="402045"/>
          </a:xfrm>
        </p:grpSpPr>
        <p:sp>
          <p:nvSpPr>
            <p:cNvPr id="316" name="Google Shape;316;p11"/>
            <p:cNvSpPr/>
            <p:nvPr/>
          </p:nvSpPr>
          <p:spPr>
            <a:xfrm rot="10800000">
              <a:off x="192473" y="463831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 rot="10800000">
              <a:off x="-79178" y="463831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 rot="10800000">
              <a:off x="192473" y="492637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 rot="10800000">
              <a:off x="-79178" y="492637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 rot="10800000">
              <a:off x="735773" y="463489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1"/>
            <p:cNvSpPr/>
            <p:nvPr/>
          </p:nvSpPr>
          <p:spPr>
            <a:xfrm rot="10800000">
              <a:off x="464122" y="463489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1"/>
            <p:cNvSpPr/>
            <p:nvPr/>
          </p:nvSpPr>
          <p:spPr>
            <a:xfrm rot="10800000">
              <a:off x="735773" y="492294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1"/>
            <p:cNvSpPr/>
            <p:nvPr/>
          </p:nvSpPr>
          <p:spPr>
            <a:xfrm rot="10800000">
              <a:off x="464122" y="492294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1"/>
            <p:cNvSpPr/>
            <p:nvPr/>
          </p:nvSpPr>
          <p:spPr>
            <a:xfrm rot="10800000">
              <a:off x="1279073" y="463660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 rot="10800000">
              <a:off x="1007422" y="463660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 rot="10800000">
              <a:off x="1279073" y="492466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 rot="10800000">
              <a:off x="1007422" y="492466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1"/>
            <p:cNvSpPr/>
            <p:nvPr/>
          </p:nvSpPr>
          <p:spPr>
            <a:xfrm rot="10800000">
              <a:off x="1822373" y="463317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 rot="10800000">
              <a:off x="1550722" y="463317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1"/>
            <p:cNvSpPr/>
            <p:nvPr/>
          </p:nvSpPr>
          <p:spPr>
            <a:xfrm rot="10800000">
              <a:off x="1822373" y="492123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1"/>
            <p:cNvSpPr/>
            <p:nvPr/>
          </p:nvSpPr>
          <p:spPr>
            <a:xfrm rot="10800000">
              <a:off x="1550722" y="492123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1"/>
            <p:cNvSpPr/>
            <p:nvPr/>
          </p:nvSpPr>
          <p:spPr>
            <a:xfrm rot="10800000">
              <a:off x="2365673" y="463746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 rot="10800000">
              <a:off x="2094022" y="463746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 rot="10800000">
              <a:off x="2365673" y="492552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1"/>
            <p:cNvSpPr/>
            <p:nvPr/>
          </p:nvSpPr>
          <p:spPr>
            <a:xfrm rot="10800000">
              <a:off x="2094022" y="492552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1"/>
            <p:cNvSpPr/>
            <p:nvPr/>
          </p:nvSpPr>
          <p:spPr>
            <a:xfrm rot="10800000">
              <a:off x="2908973" y="463404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 rot="10800000">
              <a:off x="2637322" y="463404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 rot="10800000">
              <a:off x="2908973" y="492209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1"/>
            <p:cNvSpPr/>
            <p:nvPr/>
          </p:nvSpPr>
          <p:spPr>
            <a:xfrm rot="10800000">
              <a:off x="2637322" y="492209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1"/>
            <p:cNvSpPr/>
            <p:nvPr/>
          </p:nvSpPr>
          <p:spPr>
            <a:xfrm rot="10800000">
              <a:off x="3452273" y="463575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1"/>
            <p:cNvSpPr/>
            <p:nvPr/>
          </p:nvSpPr>
          <p:spPr>
            <a:xfrm rot="10800000">
              <a:off x="3180622" y="463575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1"/>
            <p:cNvSpPr/>
            <p:nvPr/>
          </p:nvSpPr>
          <p:spPr>
            <a:xfrm rot="10800000">
              <a:off x="3452273" y="492381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 rot="10800000">
              <a:off x="3180622" y="492381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 rot="10800000">
              <a:off x="3995573" y="463232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 rot="10800000">
              <a:off x="3723922" y="463232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 rot="10800000">
              <a:off x="3995573" y="492038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 rot="10800000">
              <a:off x="3723922" y="492038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" name="Google Shape;348;p11"/>
          <p:cNvSpPr/>
          <p:nvPr/>
        </p:nvSpPr>
        <p:spPr>
          <a:xfrm>
            <a:off x="0" y="1660000"/>
            <a:ext cx="7585200" cy="186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1"/>
          <p:cNvSpPr txBox="1">
            <a:spLocks noGrp="1"/>
          </p:cNvSpPr>
          <p:nvPr>
            <p:ph type="title" hasCustomPrompt="1"/>
          </p:nvPr>
        </p:nvSpPr>
        <p:spPr>
          <a:xfrm>
            <a:off x="1558625" y="1660000"/>
            <a:ext cx="6026700" cy="19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0" name="Google Shape;350;p11"/>
          <p:cNvSpPr txBox="1">
            <a:spLocks noGrp="1"/>
          </p:cNvSpPr>
          <p:nvPr>
            <p:ph type="body" idx="1"/>
          </p:nvPr>
        </p:nvSpPr>
        <p:spPr>
          <a:xfrm>
            <a:off x="1995600" y="3529900"/>
            <a:ext cx="5152800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1" name="Google Shape;351;p11"/>
          <p:cNvSpPr/>
          <p:nvPr/>
        </p:nvSpPr>
        <p:spPr>
          <a:xfrm rot="10800000">
            <a:off x="-9" y="723447"/>
            <a:ext cx="1563000" cy="21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1"/>
          <p:cNvSpPr/>
          <p:nvPr/>
        </p:nvSpPr>
        <p:spPr>
          <a:xfrm rot="-8100000">
            <a:off x="2019785" y="710929"/>
            <a:ext cx="236739" cy="236739"/>
          </a:xfrm>
          <a:prstGeom prst="plus">
            <a:avLst>
              <a:gd name="adj" fmla="val 35578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1"/>
          <p:cNvSpPr/>
          <p:nvPr/>
        </p:nvSpPr>
        <p:spPr>
          <a:xfrm rot="-8100000">
            <a:off x="1727676" y="710929"/>
            <a:ext cx="236739" cy="236739"/>
          </a:xfrm>
          <a:prstGeom prst="plus">
            <a:avLst>
              <a:gd name="adj" fmla="val 35578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1"/>
          <p:cNvSpPr/>
          <p:nvPr/>
        </p:nvSpPr>
        <p:spPr>
          <a:xfrm>
            <a:off x="7981250" y="-488750"/>
            <a:ext cx="1525500" cy="152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70550"/>
            <a:ext cx="7704000" cy="5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681225"/>
            <a:ext cx="7704000" cy="28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hyperlink" Target="https://pixabay.com/en/calendar-blank-orange-grid-month-308837/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5"/>
          <p:cNvSpPr txBox="1">
            <a:spLocks noGrp="1"/>
          </p:cNvSpPr>
          <p:nvPr>
            <p:ph type="ctrTitle"/>
          </p:nvPr>
        </p:nvSpPr>
        <p:spPr>
          <a:xfrm>
            <a:off x="753123" y="884320"/>
            <a:ext cx="4264045" cy="9902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Evaluating the Relevance of the IDP </a:t>
            </a:r>
            <a:endParaRPr sz="3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5378D3-B786-92EC-A773-8C56B576C722}"/>
              </a:ext>
            </a:extLst>
          </p:cNvPr>
          <p:cNvGrpSpPr/>
          <p:nvPr/>
        </p:nvGrpSpPr>
        <p:grpSpPr>
          <a:xfrm>
            <a:off x="1931942" y="1983279"/>
            <a:ext cx="2510765" cy="2275901"/>
            <a:chOff x="1931942" y="1983279"/>
            <a:chExt cx="2510765" cy="2275901"/>
          </a:xfrm>
        </p:grpSpPr>
        <p:pic>
          <p:nvPicPr>
            <p:cNvPr id="13" name="Picture 12" descr="A diagram of a circle&#10;&#10;Description automatically generated">
              <a:extLst>
                <a:ext uri="{FF2B5EF4-FFF2-40B4-BE49-F238E27FC236}">
                  <a16:creationId xmlns:a16="http://schemas.microsoft.com/office/drawing/2014/main" id="{AD97A2B7-0338-8BD3-A757-617D8BFB6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1942" y="1983279"/>
              <a:ext cx="2510765" cy="2275901"/>
            </a:xfrm>
            <a:prstGeom prst="rect">
              <a:avLst/>
            </a:prstGeom>
          </p:spPr>
        </p:pic>
        <p:sp>
          <p:nvSpPr>
            <p:cNvPr id="2" name="Flowchart: Connector 1">
              <a:extLst>
                <a:ext uri="{FF2B5EF4-FFF2-40B4-BE49-F238E27FC236}">
                  <a16:creationId xmlns:a16="http://schemas.microsoft.com/office/drawing/2014/main" id="{E72507DB-3087-5304-B899-22B41FC78D65}"/>
                </a:ext>
              </a:extLst>
            </p:cNvPr>
            <p:cNvSpPr/>
            <p:nvPr/>
          </p:nvSpPr>
          <p:spPr>
            <a:xfrm>
              <a:off x="2474583" y="1983279"/>
              <a:ext cx="1411617" cy="1433739"/>
            </a:xfrm>
            <a:prstGeom prst="flowChartConnector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FB88F52D-0543-341E-6B61-BCD53B42F03C}"/>
                </a:ext>
              </a:extLst>
            </p:cNvPr>
            <p:cNvSpPr/>
            <p:nvPr/>
          </p:nvSpPr>
          <p:spPr>
            <a:xfrm>
              <a:off x="1938875" y="2825439"/>
              <a:ext cx="1411617" cy="1433739"/>
            </a:xfrm>
            <a:prstGeom prst="flowChartConnector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8A70EF26-A0E4-FAA0-19F8-0563441CE660}"/>
                </a:ext>
              </a:extLst>
            </p:cNvPr>
            <p:cNvSpPr/>
            <p:nvPr/>
          </p:nvSpPr>
          <p:spPr>
            <a:xfrm>
              <a:off x="3017224" y="2825440"/>
              <a:ext cx="1411617" cy="1433739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4264A2-04C9-6E5E-4A11-1F21C6929C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3123" y="166025"/>
            <a:ext cx="609600" cy="609600"/>
          </a:xfrm>
          <a:prstGeom prst="rect">
            <a:avLst/>
          </a:prstGeom>
        </p:spPr>
      </p:pic>
      <p:sp>
        <p:nvSpPr>
          <p:cNvPr id="8" name="Google Shape;400;p18">
            <a:extLst>
              <a:ext uri="{FF2B5EF4-FFF2-40B4-BE49-F238E27FC236}">
                <a16:creationId xmlns:a16="http://schemas.microsoft.com/office/drawing/2014/main" id="{4238CCF0-4582-98BF-321B-B0893FE37219}"/>
              </a:ext>
            </a:extLst>
          </p:cNvPr>
          <p:cNvSpPr txBox="1">
            <a:spLocks/>
          </p:cNvSpPr>
          <p:nvPr/>
        </p:nvSpPr>
        <p:spPr>
          <a:xfrm>
            <a:off x="4195811" y="3542308"/>
            <a:ext cx="2664355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200" b="1" dirty="0">
                <a:solidFill>
                  <a:srgbClr val="2B2D42"/>
                </a:solidFill>
                <a:highlight>
                  <a:srgbClr val="C0C0C0"/>
                </a:highlight>
                <a:latin typeface="Oswald"/>
                <a:ea typeface="Oswald"/>
                <a:cs typeface="Oswald"/>
                <a:sym typeface="Oswald"/>
              </a:rPr>
              <a:t>Group A2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Kevin Thabethe  1505416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200" b="1" dirty="0">
                <a:solidFill>
                  <a:srgbClr val="2B2D42"/>
                </a:solidFill>
                <a:latin typeface="Oswald"/>
                <a:ea typeface="Oswald"/>
                <a:cs typeface="Oswald"/>
                <a:sym typeface="Oswald"/>
              </a:rPr>
              <a:t>Ayakha Mgaga    2472790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Nqobile Sithole   2453994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200" b="1" dirty="0">
                <a:solidFill>
                  <a:srgbClr val="2B2D42"/>
                </a:solidFill>
                <a:latin typeface="Oswald"/>
                <a:ea typeface="Oswald"/>
                <a:cs typeface="Oswald"/>
                <a:sym typeface="Oswald"/>
              </a:rPr>
              <a:t>Lisa Mvelase       2453365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Sisanda Zulu       2431473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2B2D42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66"/>
    </mc:Choice>
    <mc:Fallback xmlns="">
      <p:transition spd="slow" advTm="41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8"/>
          <p:cNvSpPr txBox="1">
            <a:spLocks noGrp="1"/>
          </p:cNvSpPr>
          <p:nvPr>
            <p:ph type="title"/>
          </p:nvPr>
        </p:nvSpPr>
        <p:spPr>
          <a:xfrm>
            <a:off x="2246857" y="59101"/>
            <a:ext cx="4650286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Contextualising the IDP</a:t>
            </a:r>
            <a:endParaRPr dirty="0"/>
          </a:p>
        </p:txBody>
      </p:sp>
      <p:sp>
        <p:nvSpPr>
          <p:cNvPr id="399" name="Google Shape;399;p18"/>
          <p:cNvSpPr txBox="1"/>
          <p:nvPr/>
        </p:nvSpPr>
        <p:spPr>
          <a:xfrm>
            <a:off x="6374698" y="894210"/>
            <a:ext cx="2537013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Integrated </a:t>
            </a: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Development</a:t>
            </a: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 Plan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2B2D42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00" name="Google Shape;400;p18"/>
          <p:cNvSpPr txBox="1">
            <a:spLocks/>
          </p:cNvSpPr>
          <p:nvPr/>
        </p:nvSpPr>
        <p:spPr>
          <a:xfrm>
            <a:off x="6309002" y="1885897"/>
            <a:ext cx="2664355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Municipal Systems Act No.32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2B2D42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05" name="Google Shape;405;p18"/>
          <p:cNvGrpSpPr/>
          <p:nvPr/>
        </p:nvGrpSpPr>
        <p:grpSpPr>
          <a:xfrm>
            <a:off x="147180" y="1348028"/>
            <a:ext cx="2625831" cy="1152424"/>
            <a:chOff x="936948" y="1698364"/>
            <a:chExt cx="2625831" cy="1152424"/>
          </a:xfrm>
        </p:grpSpPr>
        <p:sp>
          <p:nvSpPr>
            <p:cNvPr id="406" name="Google Shape;406;p18"/>
            <p:cNvSpPr txBox="1"/>
            <p:nvPr/>
          </p:nvSpPr>
          <p:spPr>
            <a:xfrm>
              <a:off x="1002579" y="1698364"/>
              <a:ext cx="2560200" cy="57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B2D42"/>
                  </a:solidFill>
                  <a:effectLst/>
                  <a:uLnTx/>
                  <a:uFillTx/>
                  <a:latin typeface="Oswald"/>
                  <a:ea typeface="Oswald"/>
                  <a:cs typeface="Oswald"/>
                  <a:sym typeface="Oswald"/>
                </a:rPr>
                <a:t>Democratic </a:t>
              </a:r>
              <a:r>
                <a:rPr kumimoji="0" lang="e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B2D42"/>
                  </a:solidFill>
                  <a:effectLst/>
                  <a:uLnTx/>
                  <a:uFillTx/>
                  <a:latin typeface="Oswald"/>
                  <a:ea typeface="Oswald"/>
                  <a:cs typeface="Oswald"/>
                  <a:sym typeface="Oswald"/>
                </a:rPr>
                <a:t>Transition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>
              <a:off x="936948" y="2090888"/>
              <a:ext cx="2560200" cy="7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B2D42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Rhetorical to Practical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08" name="Google Shape;408;p18"/>
          <p:cNvSpPr/>
          <p:nvPr/>
        </p:nvSpPr>
        <p:spPr>
          <a:xfrm>
            <a:off x="3689268" y="2304340"/>
            <a:ext cx="211500" cy="211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409" name="Google Shape;409;p18"/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0800000" flipV="1">
            <a:off x="5408576" y="1103561"/>
            <a:ext cx="974929" cy="50754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" name="Google Shape;410;p18"/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384476" y="1611103"/>
            <a:ext cx="1011760" cy="503576"/>
          </a:xfrm>
          <a:prstGeom prst="bentConnector3">
            <a:avLst>
              <a:gd name="adj1" fmla="val 5028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C15F77-9F79-123C-EE6E-65D0C12F014C}"/>
              </a:ext>
            </a:extLst>
          </p:cNvPr>
          <p:cNvCxnSpPr>
            <a:cxnSpLocks/>
          </p:cNvCxnSpPr>
          <p:nvPr/>
        </p:nvCxnSpPr>
        <p:spPr>
          <a:xfrm>
            <a:off x="2761714" y="1611103"/>
            <a:ext cx="31286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401;p18">
            <a:extLst>
              <a:ext uri="{FF2B5EF4-FFF2-40B4-BE49-F238E27FC236}">
                <a16:creationId xmlns:a16="http://schemas.microsoft.com/office/drawing/2014/main" id="{EFA86686-8F3C-78E1-BB59-0AB2BEC3CAC1}"/>
              </a:ext>
            </a:extLst>
          </p:cNvPr>
          <p:cNvSpPr txBox="1"/>
          <p:nvPr/>
        </p:nvSpPr>
        <p:spPr>
          <a:xfrm>
            <a:off x="7371625" y="1118942"/>
            <a:ext cx="539111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5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 1996</a:t>
            </a:r>
            <a:endParaRPr kumimoji="0" sz="105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" name="Google Shape;401;p18">
            <a:extLst>
              <a:ext uri="{FF2B5EF4-FFF2-40B4-BE49-F238E27FC236}">
                <a16:creationId xmlns:a16="http://schemas.microsoft.com/office/drawing/2014/main" id="{DB0462EB-45E3-E34A-A4CA-A037CF2DF9F1}"/>
              </a:ext>
            </a:extLst>
          </p:cNvPr>
          <p:cNvSpPr txBox="1"/>
          <p:nvPr/>
        </p:nvSpPr>
        <p:spPr>
          <a:xfrm>
            <a:off x="7393227" y="2087119"/>
            <a:ext cx="539111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5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 2000</a:t>
            </a:r>
            <a:endParaRPr kumimoji="0" sz="105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" name="Google Shape;401;p18">
            <a:extLst>
              <a:ext uri="{FF2B5EF4-FFF2-40B4-BE49-F238E27FC236}">
                <a16:creationId xmlns:a16="http://schemas.microsoft.com/office/drawing/2014/main" id="{EAFAE1F1-3B85-0834-AF50-078BD0D68D7D}"/>
              </a:ext>
            </a:extLst>
          </p:cNvPr>
          <p:cNvSpPr txBox="1"/>
          <p:nvPr/>
        </p:nvSpPr>
        <p:spPr>
          <a:xfrm>
            <a:off x="6968051" y="700860"/>
            <a:ext cx="1389465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5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 First Rounds of the </a:t>
            </a:r>
            <a:endParaRPr kumimoji="0" sz="105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" name="Google Shape;377;p17">
            <a:extLst>
              <a:ext uri="{FF2B5EF4-FFF2-40B4-BE49-F238E27FC236}">
                <a16:creationId xmlns:a16="http://schemas.microsoft.com/office/drawing/2014/main" id="{B9129065-3D80-7106-A116-4C9682C2E5CA}"/>
              </a:ext>
            </a:extLst>
          </p:cNvPr>
          <p:cNvSpPr txBox="1"/>
          <p:nvPr/>
        </p:nvSpPr>
        <p:spPr>
          <a:xfrm>
            <a:off x="3343257" y="2587418"/>
            <a:ext cx="2286000" cy="5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Objectives of the IDP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2B2D42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" name="Google Shape;379;p17">
            <a:extLst>
              <a:ext uri="{FF2B5EF4-FFF2-40B4-BE49-F238E27FC236}">
                <a16:creationId xmlns:a16="http://schemas.microsoft.com/office/drawing/2014/main" id="{1C421935-4E5E-4F31-45C3-D80FDE322BD9}"/>
              </a:ext>
            </a:extLst>
          </p:cNvPr>
          <p:cNvSpPr txBox="1"/>
          <p:nvPr/>
        </p:nvSpPr>
        <p:spPr>
          <a:xfrm>
            <a:off x="80762" y="3433178"/>
            <a:ext cx="273573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Locally Informed Budgeting 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2B2D42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" name="Google Shape;380;p17">
            <a:extLst>
              <a:ext uri="{FF2B5EF4-FFF2-40B4-BE49-F238E27FC236}">
                <a16:creationId xmlns:a16="http://schemas.microsoft.com/office/drawing/2014/main" id="{964DD677-FC53-8FE1-A1CB-7D600BF011DD}"/>
              </a:ext>
            </a:extLst>
          </p:cNvPr>
          <p:cNvSpPr txBox="1"/>
          <p:nvPr/>
        </p:nvSpPr>
        <p:spPr>
          <a:xfrm>
            <a:off x="80762" y="3791411"/>
            <a:ext cx="2680952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Requires accountability and public participation  to ensure effective optimal use of available resources 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B2D42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83;p17">
            <a:extLst>
              <a:ext uri="{FF2B5EF4-FFF2-40B4-BE49-F238E27FC236}">
                <a16:creationId xmlns:a16="http://schemas.microsoft.com/office/drawing/2014/main" id="{6376A1EF-3BB2-22FF-ADEA-240B0F8779CD}"/>
              </a:ext>
            </a:extLst>
          </p:cNvPr>
          <p:cNvSpPr txBox="1"/>
          <p:nvPr/>
        </p:nvSpPr>
        <p:spPr>
          <a:xfrm>
            <a:off x="3180329" y="3435177"/>
            <a:ext cx="26250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Multi-Sectorial Development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2B2D42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" name="Google Shape;384;p17">
            <a:extLst>
              <a:ext uri="{FF2B5EF4-FFF2-40B4-BE49-F238E27FC236}">
                <a16:creationId xmlns:a16="http://schemas.microsoft.com/office/drawing/2014/main" id="{2CD56FBB-44D9-DCBC-D156-15C28D998CC5}"/>
              </a:ext>
            </a:extLst>
          </p:cNvPr>
          <p:cNvSpPr txBox="1"/>
          <p:nvPr/>
        </p:nvSpPr>
        <p:spPr>
          <a:xfrm>
            <a:off x="3315638" y="3793009"/>
            <a:ext cx="2455532" cy="68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Facilitates coordination and cooperation horizontally  and vertically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B2D42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387;p17">
            <a:extLst>
              <a:ext uri="{FF2B5EF4-FFF2-40B4-BE49-F238E27FC236}">
                <a16:creationId xmlns:a16="http://schemas.microsoft.com/office/drawing/2014/main" id="{710C30F3-F994-B7CB-6F5D-78BDE0344589}"/>
              </a:ext>
            </a:extLst>
          </p:cNvPr>
          <p:cNvSpPr txBox="1"/>
          <p:nvPr/>
        </p:nvSpPr>
        <p:spPr>
          <a:xfrm>
            <a:off x="5940702" y="3449888"/>
            <a:ext cx="308484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ZA" sz="1600" b="1" i="0" u="none" strike="noStrike" kern="0" cap="none" spc="0" normalizeH="0" baseline="0" noProof="0" dirty="0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Integrated and Coordinated System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2B2D42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" name="Google Shape;388;p17">
            <a:extLst>
              <a:ext uri="{FF2B5EF4-FFF2-40B4-BE49-F238E27FC236}">
                <a16:creationId xmlns:a16="http://schemas.microsoft.com/office/drawing/2014/main" id="{0301428E-D3D8-D467-5BB5-64E4B9EA604D}"/>
              </a:ext>
            </a:extLst>
          </p:cNvPr>
          <p:cNvSpPr txBox="1"/>
          <p:nvPr/>
        </p:nvSpPr>
        <p:spPr>
          <a:xfrm>
            <a:off x="6162095" y="3801164"/>
            <a:ext cx="2642061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Tool for transformative planning and decision-making processes in local government 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B2D42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" name="Google Shape;391;p17">
            <a:extLst>
              <a:ext uri="{FF2B5EF4-FFF2-40B4-BE49-F238E27FC236}">
                <a16:creationId xmlns:a16="http://schemas.microsoft.com/office/drawing/2014/main" id="{B0DA22B4-946B-5F33-3863-D40206BA9F53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90634" y="3247415"/>
            <a:ext cx="331940" cy="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5C3F1941-1DED-4958-D39A-0ADBEC45F69A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05862" y="3090227"/>
            <a:ext cx="2750741" cy="380406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428C1084-93FF-3C26-4B70-9190CABAF65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34594" y="1985904"/>
            <a:ext cx="286080" cy="2642061"/>
          </a:xfrm>
          <a:prstGeom prst="bentConnector3">
            <a:avLst>
              <a:gd name="adj1" fmla="val -2521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ogle Shape;401;p18">
            <a:extLst>
              <a:ext uri="{FF2B5EF4-FFF2-40B4-BE49-F238E27FC236}">
                <a16:creationId xmlns:a16="http://schemas.microsoft.com/office/drawing/2014/main" id="{B1CC8E4F-89BA-5FF1-756E-8037613EEE0D}"/>
              </a:ext>
            </a:extLst>
          </p:cNvPr>
          <p:cNvSpPr txBox="1"/>
          <p:nvPr/>
        </p:nvSpPr>
        <p:spPr>
          <a:xfrm>
            <a:off x="534174" y="1087560"/>
            <a:ext cx="20004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5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Developmental Facilitation Act, 1995</a:t>
            </a:r>
            <a:endParaRPr kumimoji="0" sz="105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" name="Google Shape;401;p18">
            <a:extLst>
              <a:ext uri="{FF2B5EF4-FFF2-40B4-BE49-F238E27FC236}">
                <a16:creationId xmlns:a16="http://schemas.microsoft.com/office/drawing/2014/main" id="{D4ABBD19-D54A-4F73-33E2-F47385B41E23}"/>
              </a:ext>
            </a:extLst>
          </p:cNvPr>
          <p:cNvSpPr txBox="1"/>
          <p:nvPr/>
        </p:nvSpPr>
        <p:spPr>
          <a:xfrm>
            <a:off x="3343257" y="1182208"/>
            <a:ext cx="20004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5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Local Government Transition Second Amendment Act, 1996</a:t>
            </a:r>
            <a:endParaRPr kumimoji="0" sz="105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4" name="Google Shape;407;p18"/>
          <p:cNvSpPr txBox="1"/>
          <p:nvPr/>
        </p:nvSpPr>
        <p:spPr>
          <a:xfrm>
            <a:off x="6498178" y="2376801"/>
            <a:ext cx="2286001" cy="35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1" u="none" strike="noStrike" kern="0" cap="none" spc="0" normalizeH="0" baseline="0" noProof="0" dirty="0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(Harrison et. al, 2008; Sowman, 2006)</a:t>
            </a:r>
            <a:endParaRPr kumimoji="0" sz="800" b="0" i="1" u="none" strike="noStrike" kern="0" cap="none" spc="0" normalizeH="0" baseline="0" noProof="0" dirty="0">
              <a:ln>
                <a:noFill/>
              </a:ln>
              <a:solidFill>
                <a:srgbClr val="2B2D42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Google Shape;407;p18"/>
          <p:cNvSpPr txBox="1"/>
          <p:nvPr/>
        </p:nvSpPr>
        <p:spPr>
          <a:xfrm>
            <a:off x="7393226" y="4614311"/>
            <a:ext cx="1153783" cy="35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1" u="none" strike="noStrike" kern="0" cap="none" spc="0" normalizeH="0" baseline="0" noProof="0" dirty="0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kumimoji="0" lang="en-GB" sz="800" b="0" i="1" u="none" strike="noStrike" kern="0" cap="none" spc="0" normalizeH="0" baseline="0" noProof="0" dirty="0" err="1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Ruwanza</a:t>
            </a:r>
            <a:r>
              <a:rPr kumimoji="0" lang="en-GB" sz="800" b="0" i="1" u="none" strike="noStrike" kern="0" cap="none" spc="0" normalizeH="0" baseline="0" noProof="0" dirty="0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, 2016)</a:t>
            </a:r>
            <a:endParaRPr kumimoji="0" sz="800" b="0" i="1" u="none" strike="noStrike" kern="0" cap="none" spc="0" normalizeH="0" baseline="0" noProof="0" dirty="0">
              <a:ln>
                <a:noFill/>
              </a:ln>
              <a:solidFill>
                <a:srgbClr val="2B2D42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Nqobile">
            <a:hlinkClick r:id="" action="ppaction://media"/>
            <a:extLst>
              <a:ext uri="{FF2B5EF4-FFF2-40B4-BE49-F238E27FC236}">
                <a16:creationId xmlns:a16="http://schemas.microsoft.com/office/drawing/2014/main" id="{53B8786F-D25A-4B08-6ECE-E94CEFF248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811" y="17642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"/>
    </mc:Choice>
    <mc:Fallback xmlns="">
      <p:transition spd="slow" advTm="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99;p23">
            <a:extLst>
              <a:ext uri="{FF2B5EF4-FFF2-40B4-BE49-F238E27FC236}">
                <a16:creationId xmlns:a16="http://schemas.microsoft.com/office/drawing/2014/main" id="{B9450648-931A-6A1B-BDA2-7697E9F244A0}"/>
              </a:ext>
            </a:extLst>
          </p:cNvPr>
          <p:cNvGrpSpPr/>
          <p:nvPr/>
        </p:nvGrpSpPr>
        <p:grpSpPr>
          <a:xfrm>
            <a:off x="1024182" y="758945"/>
            <a:ext cx="1290846" cy="3976281"/>
            <a:chOff x="7395825" y="754776"/>
            <a:chExt cx="1290846" cy="3976281"/>
          </a:xfrm>
        </p:grpSpPr>
        <p:sp>
          <p:nvSpPr>
            <p:cNvPr id="5" name="Google Shape;600;p23">
              <a:extLst>
                <a:ext uri="{FF2B5EF4-FFF2-40B4-BE49-F238E27FC236}">
                  <a16:creationId xmlns:a16="http://schemas.microsoft.com/office/drawing/2014/main" id="{D212AA7D-307E-2837-A9D4-F6D1FDD7C51C}"/>
                </a:ext>
              </a:extLst>
            </p:cNvPr>
            <p:cNvSpPr/>
            <p:nvPr/>
          </p:nvSpPr>
          <p:spPr>
            <a:xfrm>
              <a:off x="7526402" y="903739"/>
              <a:ext cx="212720" cy="323717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1139" y="0"/>
                  </a:moveTo>
                  <a:lnTo>
                    <a:pt x="316" y="228"/>
                  </a:lnTo>
                  <a:lnTo>
                    <a:pt x="250" y="1791"/>
                  </a:lnTo>
                  <a:lnTo>
                    <a:pt x="1" y="3003"/>
                  </a:lnTo>
                  <a:lnTo>
                    <a:pt x="1102" y="3274"/>
                  </a:lnTo>
                  <a:lnTo>
                    <a:pt x="1425" y="2305"/>
                  </a:lnTo>
                  <a:lnTo>
                    <a:pt x="2152" y="1145"/>
                  </a:lnTo>
                  <a:lnTo>
                    <a:pt x="1975" y="323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F29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01;p23">
              <a:extLst>
                <a:ext uri="{FF2B5EF4-FFF2-40B4-BE49-F238E27FC236}">
                  <a16:creationId xmlns:a16="http://schemas.microsoft.com/office/drawing/2014/main" id="{D82777D9-96DD-DB9F-785C-5E023697ABA2}"/>
                </a:ext>
              </a:extLst>
            </p:cNvPr>
            <p:cNvSpPr/>
            <p:nvPr/>
          </p:nvSpPr>
          <p:spPr>
            <a:xfrm>
              <a:off x="7628016" y="754776"/>
              <a:ext cx="68996" cy="187509"/>
            </a:xfrm>
            <a:custGeom>
              <a:avLst/>
              <a:gdLst/>
              <a:ahLst/>
              <a:cxnLst/>
              <a:rect l="l" t="t" r="r" b="b"/>
              <a:pathLst>
                <a:path w="698" h="1897" extrusionOk="0">
                  <a:moveTo>
                    <a:pt x="524" y="0"/>
                  </a:moveTo>
                  <a:cubicBezTo>
                    <a:pt x="443" y="0"/>
                    <a:pt x="358" y="57"/>
                    <a:pt x="338" y="142"/>
                  </a:cubicBezTo>
                  <a:lnTo>
                    <a:pt x="22" y="1610"/>
                  </a:lnTo>
                  <a:cubicBezTo>
                    <a:pt x="8" y="1618"/>
                    <a:pt x="8" y="1625"/>
                    <a:pt x="8" y="1640"/>
                  </a:cubicBezTo>
                  <a:cubicBezTo>
                    <a:pt x="0" y="1764"/>
                    <a:pt x="96" y="1874"/>
                    <a:pt x="221" y="1896"/>
                  </a:cubicBezTo>
                  <a:cubicBezTo>
                    <a:pt x="225" y="1897"/>
                    <a:pt x="230" y="1897"/>
                    <a:pt x="235" y="1897"/>
                  </a:cubicBezTo>
                  <a:cubicBezTo>
                    <a:pt x="361" y="1897"/>
                    <a:pt x="463" y="1804"/>
                    <a:pt x="478" y="1684"/>
                  </a:cubicBezTo>
                  <a:lnTo>
                    <a:pt x="690" y="194"/>
                  </a:lnTo>
                  <a:cubicBezTo>
                    <a:pt x="698" y="105"/>
                    <a:pt x="646" y="25"/>
                    <a:pt x="551" y="3"/>
                  </a:cubicBezTo>
                  <a:cubicBezTo>
                    <a:pt x="542" y="1"/>
                    <a:pt x="533" y="0"/>
                    <a:pt x="524" y="0"/>
                  </a:cubicBezTo>
                  <a:close/>
                </a:path>
              </a:pathLst>
            </a:custGeom>
            <a:solidFill>
              <a:srgbClr val="F29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02;p23">
              <a:extLst>
                <a:ext uri="{FF2B5EF4-FFF2-40B4-BE49-F238E27FC236}">
                  <a16:creationId xmlns:a16="http://schemas.microsoft.com/office/drawing/2014/main" id="{809D370D-7FC2-ABF8-B099-F4BF2BBEF826}"/>
                </a:ext>
              </a:extLst>
            </p:cNvPr>
            <p:cNvSpPr/>
            <p:nvPr/>
          </p:nvSpPr>
          <p:spPr>
            <a:xfrm>
              <a:off x="7672300" y="794117"/>
              <a:ext cx="76211" cy="159437"/>
            </a:xfrm>
            <a:custGeom>
              <a:avLst/>
              <a:gdLst/>
              <a:ahLst/>
              <a:cxnLst/>
              <a:rect l="l" t="t" r="r" b="b"/>
              <a:pathLst>
                <a:path w="771" h="1613" extrusionOk="0">
                  <a:moveTo>
                    <a:pt x="588" y="1"/>
                  </a:moveTo>
                  <a:cubicBezTo>
                    <a:pt x="510" y="1"/>
                    <a:pt x="437" y="53"/>
                    <a:pt x="419" y="126"/>
                  </a:cubicBezTo>
                  <a:lnTo>
                    <a:pt x="37" y="1300"/>
                  </a:lnTo>
                  <a:cubicBezTo>
                    <a:pt x="37" y="1315"/>
                    <a:pt x="37" y="1315"/>
                    <a:pt x="30" y="1322"/>
                  </a:cubicBezTo>
                  <a:cubicBezTo>
                    <a:pt x="0" y="1447"/>
                    <a:pt x="88" y="1579"/>
                    <a:pt x="213" y="1609"/>
                  </a:cubicBezTo>
                  <a:cubicBezTo>
                    <a:pt x="228" y="1611"/>
                    <a:pt x="242" y="1612"/>
                    <a:pt x="257" y="1612"/>
                  </a:cubicBezTo>
                  <a:cubicBezTo>
                    <a:pt x="372" y="1612"/>
                    <a:pt x="473" y="1536"/>
                    <a:pt x="499" y="1425"/>
                  </a:cubicBezTo>
                  <a:lnTo>
                    <a:pt x="756" y="214"/>
                  </a:lnTo>
                  <a:cubicBezTo>
                    <a:pt x="771" y="126"/>
                    <a:pt x="727" y="38"/>
                    <a:pt x="639" y="8"/>
                  </a:cubicBezTo>
                  <a:cubicBezTo>
                    <a:pt x="622" y="3"/>
                    <a:pt x="605" y="1"/>
                    <a:pt x="588" y="1"/>
                  </a:cubicBezTo>
                  <a:close/>
                </a:path>
              </a:pathLst>
            </a:custGeom>
            <a:solidFill>
              <a:srgbClr val="F29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03;p23">
              <a:extLst>
                <a:ext uri="{FF2B5EF4-FFF2-40B4-BE49-F238E27FC236}">
                  <a16:creationId xmlns:a16="http://schemas.microsoft.com/office/drawing/2014/main" id="{8D1C3BDF-B45C-26AD-24EB-F5C87CA6B6B2}"/>
                </a:ext>
              </a:extLst>
            </p:cNvPr>
            <p:cNvSpPr/>
            <p:nvPr/>
          </p:nvSpPr>
          <p:spPr>
            <a:xfrm>
              <a:off x="7588873" y="881893"/>
              <a:ext cx="47249" cy="135121"/>
            </a:xfrm>
            <a:custGeom>
              <a:avLst/>
              <a:gdLst/>
              <a:ahLst/>
              <a:cxnLst/>
              <a:rect l="l" t="t" r="r" b="b"/>
              <a:pathLst>
                <a:path w="478" h="1367" extrusionOk="0">
                  <a:moveTo>
                    <a:pt x="236" y="1"/>
                  </a:moveTo>
                  <a:cubicBezTo>
                    <a:pt x="231" y="1"/>
                    <a:pt x="225" y="1"/>
                    <a:pt x="220" y="1"/>
                  </a:cubicBezTo>
                  <a:cubicBezTo>
                    <a:pt x="96" y="9"/>
                    <a:pt x="0" y="119"/>
                    <a:pt x="15" y="251"/>
                  </a:cubicBezTo>
                  <a:lnTo>
                    <a:pt x="88" y="1212"/>
                  </a:lnTo>
                  <a:cubicBezTo>
                    <a:pt x="96" y="1293"/>
                    <a:pt x="162" y="1366"/>
                    <a:pt x="250" y="1366"/>
                  </a:cubicBezTo>
                  <a:cubicBezTo>
                    <a:pt x="352" y="1366"/>
                    <a:pt x="433" y="1293"/>
                    <a:pt x="433" y="1205"/>
                  </a:cubicBezTo>
                  <a:lnTo>
                    <a:pt x="477" y="243"/>
                  </a:lnTo>
                  <a:cubicBezTo>
                    <a:pt x="477" y="229"/>
                    <a:pt x="477" y="221"/>
                    <a:pt x="470" y="214"/>
                  </a:cubicBezTo>
                  <a:cubicBezTo>
                    <a:pt x="463" y="87"/>
                    <a:pt x="361" y="1"/>
                    <a:pt x="236" y="1"/>
                  </a:cubicBezTo>
                  <a:close/>
                </a:path>
              </a:pathLst>
            </a:custGeom>
            <a:solidFill>
              <a:srgbClr val="F49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04;p23">
              <a:extLst>
                <a:ext uri="{FF2B5EF4-FFF2-40B4-BE49-F238E27FC236}">
                  <a16:creationId xmlns:a16="http://schemas.microsoft.com/office/drawing/2014/main" id="{B18F7C88-2494-4D42-D958-D0DCA7DA3020}"/>
                </a:ext>
              </a:extLst>
            </p:cNvPr>
            <p:cNvSpPr/>
            <p:nvPr/>
          </p:nvSpPr>
          <p:spPr>
            <a:xfrm>
              <a:off x="7552596" y="889010"/>
              <a:ext cx="42900" cy="111991"/>
            </a:xfrm>
            <a:custGeom>
              <a:avLst/>
              <a:gdLst/>
              <a:ahLst/>
              <a:cxnLst/>
              <a:rect l="l" t="t" r="r" b="b"/>
              <a:pathLst>
                <a:path w="434" h="1133" extrusionOk="0">
                  <a:moveTo>
                    <a:pt x="203" y="1"/>
                  </a:moveTo>
                  <a:cubicBezTo>
                    <a:pt x="194" y="1"/>
                    <a:pt x="185" y="1"/>
                    <a:pt x="176" y="3"/>
                  </a:cubicBezTo>
                  <a:cubicBezTo>
                    <a:pt x="73" y="25"/>
                    <a:pt x="0" y="120"/>
                    <a:pt x="22" y="223"/>
                  </a:cubicBezTo>
                  <a:lnTo>
                    <a:pt x="147" y="1016"/>
                  </a:lnTo>
                  <a:cubicBezTo>
                    <a:pt x="162" y="1089"/>
                    <a:pt x="220" y="1133"/>
                    <a:pt x="294" y="1133"/>
                  </a:cubicBezTo>
                  <a:cubicBezTo>
                    <a:pt x="382" y="1133"/>
                    <a:pt x="433" y="1067"/>
                    <a:pt x="433" y="986"/>
                  </a:cubicBezTo>
                  <a:lnTo>
                    <a:pt x="404" y="186"/>
                  </a:lnTo>
                  <a:cubicBezTo>
                    <a:pt x="404" y="179"/>
                    <a:pt x="396" y="171"/>
                    <a:pt x="396" y="157"/>
                  </a:cubicBezTo>
                  <a:cubicBezTo>
                    <a:pt x="383" y="70"/>
                    <a:pt x="296" y="1"/>
                    <a:pt x="203" y="1"/>
                  </a:cubicBezTo>
                  <a:close/>
                </a:path>
              </a:pathLst>
            </a:custGeom>
            <a:solidFill>
              <a:srgbClr val="F49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05;p23">
              <a:extLst>
                <a:ext uri="{FF2B5EF4-FFF2-40B4-BE49-F238E27FC236}">
                  <a16:creationId xmlns:a16="http://schemas.microsoft.com/office/drawing/2014/main" id="{2935BB8F-4952-B89C-B88F-2B859E34E652}"/>
                </a:ext>
              </a:extLst>
            </p:cNvPr>
            <p:cNvSpPr/>
            <p:nvPr/>
          </p:nvSpPr>
          <p:spPr>
            <a:xfrm>
              <a:off x="7620010" y="929538"/>
              <a:ext cx="124152" cy="100130"/>
            </a:xfrm>
            <a:custGeom>
              <a:avLst/>
              <a:gdLst/>
              <a:ahLst/>
              <a:cxnLst/>
              <a:rect l="l" t="t" r="r" b="b"/>
              <a:pathLst>
                <a:path w="1256" h="1013" extrusionOk="0">
                  <a:moveTo>
                    <a:pt x="225" y="0"/>
                  </a:moveTo>
                  <a:cubicBezTo>
                    <a:pt x="169" y="0"/>
                    <a:pt x="113" y="23"/>
                    <a:pt x="74" y="70"/>
                  </a:cubicBezTo>
                  <a:cubicBezTo>
                    <a:pt x="1" y="165"/>
                    <a:pt x="15" y="283"/>
                    <a:pt x="103" y="356"/>
                  </a:cubicBezTo>
                  <a:lnTo>
                    <a:pt x="838" y="958"/>
                  </a:lnTo>
                  <a:cubicBezTo>
                    <a:pt x="838" y="958"/>
                    <a:pt x="845" y="973"/>
                    <a:pt x="852" y="973"/>
                  </a:cubicBezTo>
                  <a:cubicBezTo>
                    <a:pt x="893" y="1000"/>
                    <a:pt x="939" y="1013"/>
                    <a:pt x="985" y="1013"/>
                  </a:cubicBezTo>
                  <a:cubicBezTo>
                    <a:pt x="1061" y="1013"/>
                    <a:pt x="1136" y="976"/>
                    <a:pt x="1183" y="907"/>
                  </a:cubicBezTo>
                  <a:cubicBezTo>
                    <a:pt x="1256" y="796"/>
                    <a:pt x="1227" y="650"/>
                    <a:pt x="1116" y="576"/>
                  </a:cubicBezTo>
                  <a:lnTo>
                    <a:pt x="338" y="33"/>
                  </a:lnTo>
                  <a:cubicBezTo>
                    <a:pt x="305" y="12"/>
                    <a:pt x="265" y="0"/>
                    <a:pt x="225" y="0"/>
                  </a:cubicBezTo>
                  <a:close/>
                </a:path>
              </a:pathLst>
            </a:custGeom>
            <a:solidFill>
              <a:srgbClr val="F49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06;p23">
              <a:extLst>
                <a:ext uri="{FF2B5EF4-FFF2-40B4-BE49-F238E27FC236}">
                  <a16:creationId xmlns:a16="http://schemas.microsoft.com/office/drawing/2014/main" id="{24B560DF-93BB-CBFC-EFEC-07441DB1CB05}"/>
                </a:ext>
              </a:extLst>
            </p:cNvPr>
            <p:cNvSpPr/>
            <p:nvPr/>
          </p:nvSpPr>
          <p:spPr>
            <a:xfrm>
              <a:off x="7517011" y="1117742"/>
              <a:ext cx="153906" cy="62569"/>
            </a:xfrm>
            <a:custGeom>
              <a:avLst/>
              <a:gdLst/>
              <a:ahLst/>
              <a:cxnLst/>
              <a:rect l="l" t="t" r="r" b="b"/>
              <a:pathLst>
                <a:path w="1557" h="633" extrusionOk="0">
                  <a:moveTo>
                    <a:pt x="66" y="1"/>
                  </a:moveTo>
                  <a:lnTo>
                    <a:pt x="0" y="368"/>
                  </a:lnTo>
                  <a:lnTo>
                    <a:pt x="1490" y="632"/>
                  </a:lnTo>
                  <a:lnTo>
                    <a:pt x="1557" y="265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7;p23">
              <a:extLst>
                <a:ext uri="{FF2B5EF4-FFF2-40B4-BE49-F238E27FC236}">
                  <a16:creationId xmlns:a16="http://schemas.microsoft.com/office/drawing/2014/main" id="{9941D26B-49F6-A94D-F710-4EB4A458642E}"/>
                </a:ext>
              </a:extLst>
            </p:cNvPr>
            <p:cNvSpPr/>
            <p:nvPr/>
          </p:nvSpPr>
          <p:spPr>
            <a:xfrm>
              <a:off x="7932762" y="2068948"/>
              <a:ext cx="351304" cy="494917"/>
            </a:xfrm>
            <a:custGeom>
              <a:avLst/>
              <a:gdLst/>
              <a:ahLst/>
              <a:cxnLst/>
              <a:rect l="l" t="t" r="r" b="b"/>
              <a:pathLst>
                <a:path w="3554" h="5007" extrusionOk="0">
                  <a:moveTo>
                    <a:pt x="0" y="1"/>
                  </a:moveTo>
                  <a:lnTo>
                    <a:pt x="360" y="5007"/>
                  </a:lnTo>
                  <a:lnTo>
                    <a:pt x="2753" y="4398"/>
                  </a:lnTo>
                  <a:lnTo>
                    <a:pt x="35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8;p23">
              <a:extLst>
                <a:ext uri="{FF2B5EF4-FFF2-40B4-BE49-F238E27FC236}">
                  <a16:creationId xmlns:a16="http://schemas.microsoft.com/office/drawing/2014/main" id="{8F811677-D9A6-757E-ED5A-A3E39D3D645C}"/>
                </a:ext>
              </a:extLst>
            </p:cNvPr>
            <p:cNvSpPr/>
            <p:nvPr/>
          </p:nvSpPr>
          <p:spPr>
            <a:xfrm>
              <a:off x="7395825" y="1143937"/>
              <a:ext cx="571833" cy="1201362"/>
            </a:xfrm>
            <a:custGeom>
              <a:avLst/>
              <a:gdLst/>
              <a:ahLst/>
              <a:cxnLst/>
              <a:rect l="l" t="t" r="r" b="b"/>
              <a:pathLst>
                <a:path w="5785" h="12154" extrusionOk="0">
                  <a:moveTo>
                    <a:pt x="1182" y="0"/>
                  </a:moveTo>
                  <a:lnTo>
                    <a:pt x="59" y="5498"/>
                  </a:lnTo>
                  <a:cubicBezTo>
                    <a:pt x="1" y="5747"/>
                    <a:pt x="59" y="5997"/>
                    <a:pt x="184" y="6188"/>
                  </a:cubicBezTo>
                  <a:lnTo>
                    <a:pt x="206" y="6217"/>
                  </a:lnTo>
                  <a:lnTo>
                    <a:pt x="3766" y="11693"/>
                  </a:lnTo>
                  <a:cubicBezTo>
                    <a:pt x="3957" y="11991"/>
                    <a:pt x="4281" y="12153"/>
                    <a:pt x="4612" y="12153"/>
                  </a:cubicBezTo>
                  <a:cubicBezTo>
                    <a:pt x="4803" y="12153"/>
                    <a:pt x="4996" y="12099"/>
                    <a:pt x="5168" y="11987"/>
                  </a:cubicBezTo>
                  <a:cubicBezTo>
                    <a:pt x="5645" y="11686"/>
                    <a:pt x="5785" y="11047"/>
                    <a:pt x="5469" y="10585"/>
                  </a:cubicBezTo>
                  <a:lnTo>
                    <a:pt x="2298" y="5417"/>
                  </a:lnTo>
                  <a:lnTo>
                    <a:pt x="2783" y="272"/>
                  </a:lnTo>
                  <a:lnTo>
                    <a:pt x="11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09;p23">
              <a:extLst>
                <a:ext uri="{FF2B5EF4-FFF2-40B4-BE49-F238E27FC236}">
                  <a16:creationId xmlns:a16="http://schemas.microsoft.com/office/drawing/2014/main" id="{719A908B-C532-F4F5-1E92-9C6860295CB3}"/>
                </a:ext>
              </a:extLst>
            </p:cNvPr>
            <p:cNvSpPr/>
            <p:nvPr/>
          </p:nvSpPr>
          <p:spPr>
            <a:xfrm>
              <a:off x="8234542" y="2070924"/>
              <a:ext cx="452128" cy="1075532"/>
            </a:xfrm>
            <a:custGeom>
              <a:avLst/>
              <a:gdLst/>
              <a:ahLst/>
              <a:cxnLst/>
              <a:rect l="l" t="t" r="r" b="b"/>
              <a:pathLst>
                <a:path w="4574" h="10881" extrusionOk="0">
                  <a:moveTo>
                    <a:pt x="1335" y="1"/>
                  </a:moveTo>
                  <a:cubicBezTo>
                    <a:pt x="1142" y="1"/>
                    <a:pt x="946" y="48"/>
                    <a:pt x="764" y="150"/>
                  </a:cubicBezTo>
                  <a:cubicBezTo>
                    <a:pt x="199" y="458"/>
                    <a:pt x="1" y="1185"/>
                    <a:pt x="309" y="1764"/>
                  </a:cubicBezTo>
                  <a:lnTo>
                    <a:pt x="2232" y="5427"/>
                  </a:lnTo>
                  <a:cubicBezTo>
                    <a:pt x="2401" y="5743"/>
                    <a:pt x="2438" y="6132"/>
                    <a:pt x="2313" y="6477"/>
                  </a:cubicBezTo>
                  <a:lnTo>
                    <a:pt x="1021" y="10345"/>
                  </a:lnTo>
                  <a:lnTo>
                    <a:pt x="2445" y="10881"/>
                  </a:lnTo>
                  <a:lnTo>
                    <a:pt x="4471" y="6183"/>
                  </a:lnTo>
                  <a:cubicBezTo>
                    <a:pt x="4567" y="5978"/>
                    <a:pt x="4574" y="5721"/>
                    <a:pt x="4471" y="5486"/>
                  </a:cubicBezTo>
                  <a:lnTo>
                    <a:pt x="4442" y="5413"/>
                  </a:lnTo>
                  <a:lnTo>
                    <a:pt x="2416" y="700"/>
                  </a:lnTo>
                  <a:cubicBezTo>
                    <a:pt x="2401" y="671"/>
                    <a:pt x="2387" y="641"/>
                    <a:pt x="2372" y="634"/>
                  </a:cubicBezTo>
                  <a:cubicBezTo>
                    <a:pt x="2165" y="231"/>
                    <a:pt x="1758" y="1"/>
                    <a:pt x="1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0;p23">
              <a:extLst>
                <a:ext uri="{FF2B5EF4-FFF2-40B4-BE49-F238E27FC236}">
                  <a16:creationId xmlns:a16="http://schemas.microsoft.com/office/drawing/2014/main" id="{A940C07F-58B8-6116-E38B-D4CDFA6114DC}"/>
                </a:ext>
              </a:extLst>
            </p:cNvPr>
            <p:cNvSpPr/>
            <p:nvPr/>
          </p:nvSpPr>
          <p:spPr>
            <a:xfrm>
              <a:off x="7636517" y="2090101"/>
              <a:ext cx="153411" cy="245926"/>
            </a:xfrm>
            <a:custGeom>
              <a:avLst/>
              <a:gdLst/>
              <a:ahLst/>
              <a:cxnLst/>
              <a:rect l="l" t="t" r="r" b="b"/>
              <a:pathLst>
                <a:path w="1552" h="2488" extrusionOk="0">
                  <a:moveTo>
                    <a:pt x="57" y="1"/>
                  </a:moveTo>
                  <a:cubicBezTo>
                    <a:pt x="0" y="1"/>
                    <a:pt x="12" y="75"/>
                    <a:pt x="135" y="264"/>
                  </a:cubicBezTo>
                  <a:cubicBezTo>
                    <a:pt x="693" y="1130"/>
                    <a:pt x="1016" y="2488"/>
                    <a:pt x="1016" y="2488"/>
                  </a:cubicBezTo>
                  <a:lnTo>
                    <a:pt x="1551" y="2488"/>
                  </a:lnTo>
                  <a:lnTo>
                    <a:pt x="1316" y="924"/>
                  </a:lnTo>
                  <a:cubicBezTo>
                    <a:pt x="1316" y="924"/>
                    <a:pt x="259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1;p23">
              <a:extLst>
                <a:ext uri="{FF2B5EF4-FFF2-40B4-BE49-F238E27FC236}">
                  <a16:creationId xmlns:a16="http://schemas.microsoft.com/office/drawing/2014/main" id="{8D3F93B5-70C7-B5D5-3AF2-F630B6585346}"/>
                </a:ext>
              </a:extLst>
            </p:cNvPr>
            <p:cNvSpPr/>
            <p:nvPr/>
          </p:nvSpPr>
          <p:spPr>
            <a:xfrm>
              <a:off x="7815233" y="1492175"/>
              <a:ext cx="556610" cy="499266"/>
            </a:xfrm>
            <a:custGeom>
              <a:avLst/>
              <a:gdLst/>
              <a:ahLst/>
              <a:cxnLst/>
              <a:rect l="l" t="t" r="r" b="b"/>
              <a:pathLst>
                <a:path w="5631" h="5051" extrusionOk="0">
                  <a:moveTo>
                    <a:pt x="5381" y="4544"/>
                  </a:moveTo>
                  <a:lnTo>
                    <a:pt x="5369" y="4545"/>
                  </a:lnTo>
                  <a:lnTo>
                    <a:pt x="5369" y="4545"/>
                  </a:lnTo>
                  <a:cubicBezTo>
                    <a:pt x="5373" y="4548"/>
                    <a:pt x="5376" y="4549"/>
                    <a:pt x="5378" y="4549"/>
                  </a:cubicBezTo>
                  <a:cubicBezTo>
                    <a:pt x="5381" y="4549"/>
                    <a:pt x="5381" y="4548"/>
                    <a:pt x="5381" y="4544"/>
                  </a:cubicBezTo>
                  <a:close/>
                  <a:moveTo>
                    <a:pt x="1300" y="0"/>
                  </a:moveTo>
                  <a:cubicBezTo>
                    <a:pt x="1300" y="0"/>
                    <a:pt x="764" y="397"/>
                    <a:pt x="925" y="1336"/>
                  </a:cubicBezTo>
                  <a:cubicBezTo>
                    <a:pt x="1079" y="2268"/>
                    <a:pt x="331" y="2041"/>
                    <a:pt x="162" y="2657"/>
                  </a:cubicBezTo>
                  <a:cubicBezTo>
                    <a:pt x="0" y="3281"/>
                    <a:pt x="712" y="3186"/>
                    <a:pt x="389" y="3920"/>
                  </a:cubicBezTo>
                  <a:cubicBezTo>
                    <a:pt x="74" y="4661"/>
                    <a:pt x="477" y="5050"/>
                    <a:pt x="477" y="5050"/>
                  </a:cubicBezTo>
                  <a:lnTo>
                    <a:pt x="5369" y="4545"/>
                  </a:lnTo>
                  <a:lnTo>
                    <a:pt x="5369" y="4545"/>
                  </a:lnTo>
                  <a:cubicBezTo>
                    <a:pt x="5284" y="4489"/>
                    <a:pt x="4791" y="3874"/>
                    <a:pt x="5124" y="3355"/>
                  </a:cubicBezTo>
                  <a:cubicBezTo>
                    <a:pt x="5491" y="2775"/>
                    <a:pt x="5630" y="2254"/>
                    <a:pt x="5160" y="1615"/>
                  </a:cubicBezTo>
                  <a:cubicBezTo>
                    <a:pt x="4698" y="984"/>
                    <a:pt x="4625" y="433"/>
                    <a:pt x="4302" y="30"/>
                  </a:cubicBezTo>
                  <a:lnTo>
                    <a:pt x="1300" y="0"/>
                  </a:lnTo>
                  <a:close/>
                </a:path>
              </a:pathLst>
            </a:custGeom>
            <a:solidFill>
              <a:srgbClr val="262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2;p23">
              <a:extLst>
                <a:ext uri="{FF2B5EF4-FFF2-40B4-BE49-F238E27FC236}">
                  <a16:creationId xmlns:a16="http://schemas.microsoft.com/office/drawing/2014/main" id="{CE464C86-083E-A377-3620-E27761C282F9}"/>
                </a:ext>
              </a:extLst>
            </p:cNvPr>
            <p:cNvSpPr/>
            <p:nvPr/>
          </p:nvSpPr>
          <p:spPr>
            <a:xfrm>
              <a:off x="7925447" y="1765685"/>
              <a:ext cx="348437" cy="415841"/>
            </a:xfrm>
            <a:custGeom>
              <a:avLst/>
              <a:gdLst/>
              <a:ahLst/>
              <a:cxnLst/>
              <a:rect l="l" t="t" r="r" b="b"/>
              <a:pathLst>
                <a:path w="3525" h="4207" extrusionOk="0">
                  <a:moveTo>
                    <a:pt x="2409" y="1"/>
                  </a:moveTo>
                  <a:lnTo>
                    <a:pt x="1161" y="96"/>
                  </a:lnTo>
                  <a:lnTo>
                    <a:pt x="1051" y="1623"/>
                  </a:lnTo>
                  <a:lnTo>
                    <a:pt x="1029" y="1931"/>
                  </a:lnTo>
                  <a:cubicBezTo>
                    <a:pt x="1029" y="1931"/>
                    <a:pt x="1029" y="1968"/>
                    <a:pt x="1021" y="2034"/>
                  </a:cubicBezTo>
                  <a:cubicBezTo>
                    <a:pt x="992" y="2291"/>
                    <a:pt x="941" y="2981"/>
                    <a:pt x="941" y="3025"/>
                  </a:cubicBezTo>
                  <a:lnTo>
                    <a:pt x="941" y="3083"/>
                  </a:lnTo>
                  <a:lnTo>
                    <a:pt x="1" y="3083"/>
                  </a:lnTo>
                  <a:cubicBezTo>
                    <a:pt x="8" y="3105"/>
                    <a:pt x="8" y="3164"/>
                    <a:pt x="23" y="3186"/>
                  </a:cubicBezTo>
                  <a:lnTo>
                    <a:pt x="23" y="3201"/>
                  </a:lnTo>
                  <a:cubicBezTo>
                    <a:pt x="45" y="3289"/>
                    <a:pt x="82" y="3370"/>
                    <a:pt x="140" y="3458"/>
                  </a:cubicBezTo>
                  <a:cubicBezTo>
                    <a:pt x="192" y="3539"/>
                    <a:pt x="251" y="3612"/>
                    <a:pt x="324" y="3685"/>
                  </a:cubicBezTo>
                  <a:cubicBezTo>
                    <a:pt x="397" y="3759"/>
                    <a:pt x="478" y="3825"/>
                    <a:pt x="574" y="3876"/>
                  </a:cubicBezTo>
                  <a:cubicBezTo>
                    <a:pt x="662" y="3935"/>
                    <a:pt x="764" y="3986"/>
                    <a:pt x="867" y="4030"/>
                  </a:cubicBezTo>
                  <a:lnTo>
                    <a:pt x="874" y="4030"/>
                  </a:lnTo>
                  <a:cubicBezTo>
                    <a:pt x="977" y="4082"/>
                    <a:pt x="1095" y="4118"/>
                    <a:pt x="1205" y="4140"/>
                  </a:cubicBezTo>
                  <a:cubicBezTo>
                    <a:pt x="1322" y="4170"/>
                    <a:pt x="1440" y="4192"/>
                    <a:pt x="1572" y="4199"/>
                  </a:cubicBezTo>
                  <a:cubicBezTo>
                    <a:pt x="1638" y="4206"/>
                    <a:pt x="1689" y="4206"/>
                    <a:pt x="1755" y="4206"/>
                  </a:cubicBezTo>
                  <a:cubicBezTo>
                    <a:pt x="1821" y="4206"/>
                    <a:pt x="1880" y="4206"/>
                    <a:pt x="1946" y="4199"/>
                  </a:cubicBezTo>
                  <a:cubicBezTo>
                    <a:pt x="2078" y="4192"/>
                    <a:pt x="2196" y="4170"/>
                    <a:pt x="2313" y="4140"/>
                  </a:cubicBezTo>
                  <a:cubicBezTo>
                    <a:pt x="2431" y="4118"/>
                    <a:pt x="2541" y="4082"/>
                    <a:pt x="2643" y="4030"/>
                  </a:cubicBezTo>
                  <a:lnTo>
                    <a:pt x="2651" y="4030"/>
                  </a:lnTo>
                  <a:cubicBezTo>
                    <a:pt x="2754" y="3986"/>
                    <a:pt x="2856" y="3942"/>
                    <a:pt x="2944" y="3876"/>
                  </a:cubicBezTo>
                  <a:cubicBezTo>
                    <a:pt x="3040" y="3817"/>
                    <a:pt x="3121" y="3751"/>
                    <a:pt x="3194" y="3678"/>
                  </a:cubicBezTo>
                  <a:cubicBezTo>
                    <a:pt x="3267" y="3605"/>
                    <a:pt x="3333" y="3531"/>
                    <a:pt x="3378" y="3450"/>
                  </a:cubicBezTo>
                  <a:lnTo>
                    <a:pt x="3378" y="3436"/>
                  </a:lnTo>
                  <a:cubicBezTo>
                    <a:pt x="3429" y="3355"/>
                    <a:pt x="3473" y="3274"/>
                    <a:pt x="3495" y="3179"/>
                  </a:cubicBezTo>
                  <a:lnTo>
                    <a:pt x="3495" y="3172"/>
                  </a:lnTo>
                  <a:lnTo>
                    <a:pt x="3524" y="3061"/>
                  </a:lnTo>
                  <a:lnTo>
                    <a:pt x="2688" y="3061"/>
                  </a:lnTo>
                  <a:lnTo>
                    <a:pt x="2688" y="3069"/>
                  </a:lnTo>
                  <a:cubicBezTo>
                    <a:pt x="2680" y="2922"/>
                    <a:pt x="2629" y="2386"/>
                    <a:pt x="2629" y="2386"/>
                  </a:cubicBezTo>
                  <a:lnTo>
                    <a:pt x="2541" y="1483"/>
                  </a:lnTo>
                  <a:lnTo>
                    <a:pt x="2541" y="1476"/>
                  </a:lnTo>
                  <a:lnTo>
                    <a:pt x="2533" y="1336"/>
                  </a:lnTo>
                  <a:lnTo>
                    <a:pt x="2409" y="1"/>
                  </a:lnTo>
                  <a:close/>
                </a:path>
              </a:pathLst>
            </a:custGeom>
            <a:solidFill>
              <a:srgbClr val="F29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13;p23">
              <a:extLst>
                <a:ext uri="{FF2B5EF4-FFF2-40B4-BE49-F238E27FC236}">
                  <a16:creationId xmlns:a16="http://schemas.microsoft.com/office/drawing/2014/main" id="{33F65326-C9D0-3F95-11E1-95437169642B}"/>
                </a:ext>
              </a:extLst>
            </p:cNvPr>
            <p:cNvSpPr/>
            <p:nvPr/>
          </p:nvSpPr>
          <p:spPr>
            <a:xfrm>
              <a:off x="8025580" y="1897744"/>
              <a:ext cx="152522" cy="68994"/>
            </a:xfrm>
            <a:custGeom>
              <a:avLst/>
              <a:gdLst/>
              <a:ahLst/>
              <a:cxnLst/>
              <a:rect l="l" t="t" r="r" b="b"/>
              <a:pathLst>
                <a:path w="1543" h="698" extrusionOk="0">
                  <a:moveTo>
                    <a:pt x="45" y="0"/>
                  </a:moveTo>
                  <a:lnTo>
                    <a:pt x="23" y="287"/>
                  </a:lnTo>
                  <a:lnTo>
                    <a:pt x="8" y="595"/>
                  </a:lnTo>
                  <a:cubicBezTo>
                    <a:pt x="8" y="595"/>
                    <a:pt x="8" y="632"/>
                    <a:pt x="1" y="698"/>
                  </a:cubicBezTo>
                  <a:cubicBezTo>
                    <a:pt x="1007" y="602"/>
                    <a:pt x="1440" y="228"/>
                    <a:pt x="1520" y="147"/>
                  </a:cubicBezTo>
                  <a:lnTo>
                    <a:pt x="1542" y="133"/>
                  </a:lnTo>
                  <a:lnTo>
                    <a:pt x="1542" y="0"/>
                  </a:lnTo>
                  <a:close/>
                </a:path>
              </a:pathLst>
            </a:custGeom>
            <a:solidFill>
              <a:srgbClr val="EE72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4;p23">
              <a:extLst>
                <a:ext uri="{FF2B5EF4-FFF2-40B4-BE49-F238E27FC236}">
                  <a16:creationId xmlns:a16="http://schemas.microsoft.com/office/drawing/2014/main" id="{FDC028F5-497F-AF5B-4C8C-D563567A35B3}"/>
                </a:ext>
              </a:extLst>
            </p:cNvPr>
            <p:cNvSpPr/>
            <p:nvPr/>
          </p:nvSpPr>
          <p:spPr>
            <a:xfrm>
              <a:off x="7881955" y="1409045"/>
              <a:ext cx="431074" cy="523187"/>
            </a:xfrm>
            <a:custGeom>
              <a:avLst/>
              <a:gdLst/>
              <a:ahLst/>
              <a:cxnLst/>
              <a:rect l="l" t="t" r="r" b="b"/>
              <a:pathLst>
                <a:path w="4361" h="5293" extrusionOk="0">
                  <a:moveTo>
                    <a:pt x="2175" y="0"/>
                  </a:moveTo>
                  <a:cubicBezTo>
                    <a:pt x="1310" y="0"/>
                    <a:pt x="515" y="613"/>
                    <a:pt x="302" y="1487"/>
                  </a:cubicBezTo>
                  <a:cubicBezTo>
                    <a:pt x="294" y="1517"/>
                    <a:pt x="287" y="1553"/>
                    <a:pt x="287" y="1575"/>
                  </a:cubicBezTo>
                  <a:cubicBezTo>
                    <a:pt x="1" y="2486"/>
                    <a:pt x="727" y="3932"/>
                    <a:pt x="1021" y="4460"/>
                  </a:cubicBezTo>
                  <a:cubicBezTo>
                    <a:pt x="1028" y="4467"/>
                    <a:pt x="1036" y="4489"/>
                    <a:pt x="1036" y="4497"/>
                  </a:cubicBezTo>
                  <a:cubicBezTo>
                    <a:pt x="1058" y="4541"/>
                    <a:pt x="1087" y="4577"/>
                    <a:pt x="1109" y="4622"/>
                  </a:cubicBezTo>
                  <a:cubicBezTo>
                    <a:pt x="1131" y="4644"/>
                    <a:pt x="1131" y="4658"/>
                    <a:pt x="1131" y="4658"/>
                  </a:cubicBezTo>
                  <a:cubicBezTo>
                    <a:pt x="1307" y="4915"/>
                    <a:pt x="1557" y="5121"/>
                    <a:pt x="1880" y="5223"/>
                  </a:cubicBezTo>
                  <a:cubicBezTo>
                    <a:pt x="2026" y="5270"/>
                    <a:pt x="2176" y="5292"/>
                    <a:pt x="2322" y="5292"/>
                  </a:cubicBezTo>
                  <a:cubicBezTo>
                    <a:pt x="2940" y="5292"/>
                    <a:pt x="3518" y="4901"/>
                    <a:pt x="3707" y="4284"/>
                  </a:cubicBezTo>
                  <a:cubicBezTo>
                    <a:pt x="3715" y="4255"/>
                    <a:pt x="3729" y="4232"/>
                    <a:pt x="3729" y="4210"/>
                  </a:cubicBezTo>
                  <a:cubicBezTo>
                    <a:pt x="3751" y="4093"/>
                    <a:pt x="3781" y="3976"/>
                    <a:pt x="3818" y="3865"/>
                  </a:cubicBezTo>
                  <a:cubicBezTo>
                    <a:pt x="4361" y="2089"/>
                    <a:pt x="4133" y="1561"/>
                    <a:pt x="4111" y="1531"/>
                  </a:cubicBezTo>
                  <a:cubicBezTo>
                    <a:pt x="3935" y="768"/>
                    <a:pt x="3311" y="137"/>
                    <a:pt x="2438" y="19"/>
                  </a:cubicBezTo>
                  <a:cubicBezTo>
                    <a:pt x="2350" y="6"/>
                    <a:pt x="2262" y="0"/>
                    <a:pt x="2175" y="0"/>
                  </a:cubicBezTo>
                  <a:close/>
                </a:path>
              </a:pathLst>
            </a:custGeom>
            <a:solidFill>
              <a:srgbClr val="F29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15;p23">
              <a:extLst>
                <a:ext uri="{FF2B5EF4-FFF2-40B4-BE49-F238E27FC236}">
                  <a16:creationId xmlns:a16="http://schemas.microsoft.com/office/drawing/2014/main" id="{DE43C587-6284-9297-CB37-EBC635BF84B5}"/>
                </a:ext>
              </a:extLst>
            </p:cNvPr>
            <p:cNvSpPr/>
            <p:nvPr/>
          </p:nvSpPr>
          <p:spPr>
            <a:xfrm>
              <a:off x="7868215" y="1402521"/>
              <a:ext cx="447779" cy="364738"/>
            </a:xfrm>
            <a:custGeom>
              <a:avLst/>
              <a:gdLst/>
              <a:ahLst/>
              <a:cxnLst/>
              <a:rect l="l" t="t" r="r" b="b"/>
              <a:pathLst>
                <a:path w="4530" h="3690" extrusionOk="0">
                  <a:moveTo>
                    <a:pt x="2406" y="1"/>
                  </a:moveTo>
                  <a:cubicBezTo>
                    <a:pt x="2284" y="1"/>
                    <a:pt x="2152" y="9"/>
                    <a:pt x="2011" y="26"/>
                  </a:cubicBezTo>
                  <a:cubicBezTo>
                    <a:pt x="786" y="188"/>
                    <a:pt x="455" y="1164"/>
                    <a:pt x="308" y="1663"/>
                  </a:cubicBezTo>
                  <a:cubicBezTo>
                    <a:pt x="0" y="2698"/>
                    <a:pt x="734" y="3689"/>
                    <a:pt x="734" y="3689"/>
                  </a:cubicBezTo>
                  <a:cubicBezTo>
                    <a:pt x="543" y="3293"/>
                    <a:pt x="573" y="2897"/>
                    <a:pt x="617" y="2676"/>
                  </a:cubicBezTo>
                  <a:cubicBezTo>
                    <a:pt x="646" y="2574"/>
                    <a:pt x="697" y="2463"/>
                    <a:pt x="793" y="2390"/>
                  </a:cubicBezTo>
                  <a:cubicBezTo>
                    <a:pt x="1028" y="2192"/>
                    <a:pt x="1380" y="2317"/>
                    <a:pt x="1637" y="2104"/>
                  </a:cubicBezTo>
                  <a:cubicBezTo>
                    <a:pt x="2102" y="1717"/>
                    <a:pt x="2000" y="1114"/>
                    <a:pt x="1973" y="989"/>
                  </a:cubicBezTo>
                  <a:lnTo>
                    <a:pt x="1973" y="989"/>
                  </a:lnTo>
                  <a:cubicBezTo>
                    <a:pt x="2189" y="1830"/>
                    <a:pt x="4287" y="2485"/>
                    <a:pt x="4287" y="2485"/>
                  </a:cubicBezTo>
                  <a:cubicBezTo>
                    <a:pt x="4287" y="2485"/>
                    <a:pt x="4529" y="1678"/>
                    <a:pt x="4140" y="1054"/>
                  </a:cubicBezTo>
                  <a:cubicBezTo>
                    <a:pt x="3802" y="501"/>
                    <a:pt x="3360" y="1"/>
                    <a:pt x="2406" y="1"/>
                  </a:cubicBezTo>
                  <a:close/>
                </a:path>
              </a:pathLst>
            </a:custGeom>
            <a:solidFill>
              <a:srgbClr val="262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16;p23">
              <a:extLst>
                <a:ext uri="{FF2B5EF4-FFF2-40B4-BE49-F238E27FC236}">
                  <a16:creationId xmlns:a16="http://schemas.microsoft.com/office/drawing/2014/main" id="{F4495CEE-767F-1C75-D48F-7E9B3E816195}"/>
                </a:ext>
              </a:extLst>
            </p:cNvPr>
            <p:cNvSpPr/>
            <p:nvPr/>
          </p:nvSpPr>
          <p:spPr>
            <a:xfrm>
              <a:off x="7715101" y="2068948"/>
              <a:ext cx="652393" cy="924497"/>
            </a:xfrm>
            <a:custGeom>
              <a:avLst/>
              <a:gdLst/>
              <a:ahLst/>
              <a:cxnLst/>
              <a:rect l="l" t="t" r="r" b="b"/>
              <a:pathLst>
                <a:path w="6600" h="9353" extrusionOk="0">
                  <a:moveTo>
                    <a:pt x="955" y="1"/>
                  </a:moveTo>
                  <a:lnTo>
                    <a:pt x="0" y="1373"/>
                  </a:lnTo>
                  <a:lnTo>
                    <a:pt x="778" y="6093"/>
                  </a:lnTo>
                  <a:lnTo>
                    <a:pt x="96" y="9352"/>
                  </a:lnTo>
                  <a:lnTo>
                    <a:pt x="96" y="9352"/>
                  </a:lnTo>
                  <a:lnTo>
                    <a:pt x="6085" y="9293"/>
                  </a:lnTo>
                  <a:lnTo>
                    <a:pt x="6599" y="1"/>
                  </a:lnTo>
                  <a:lnTo>
                    <a:pt x="5271" y="1"/>
                  </a:lnTo>
                  <a:lnTo>
                    <a:pt x="4008" y="3370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17;p23">
              <a:extLst>
                <a:ext uri="{FF2B5EF4-FFF2-40B4-BE49-F238E27FC236}">
                  <a16:creationId xmlns:a16="http://schemas.microsoft.com/office/drawing/2014/main" id="{8F48CA7D-D95D-87CA-5CBE-254EF507642B}"/>
                </a:ext>
              </a:extLst>
            </p:cNvPr>
            <p:cNvSpPr/>
            <p:nvPr/>
          </p:nvSpPr>
          <p:spPr>
            <a:xfrm>
              <a:off x="7888479" y="2068948"/>
              <a:ext cx="226460" cy="411492"/>
            </a:xfrm>
            <a:custGeom>
              <a:avLst/>
              <a:gdLst/>
              <a:ahLst/>
              <a:cxnLst/>
              <a:rect l="l" t="t" r="r" b="b"/>
              <a:pathLst>
                <a:path w="2291" h="4163" extrusionOk="0">
                  <a:moveTo>
                    <a:pt x="265" y="1"/>
                  </a:moveTo>
                  <a:lnTo>
                    <a:pt x="15" y="588"/>
                  </a:lnTo>
                  <a:cubicBezTo>
                    <a:pt x="8" y="617"/>
                    <a:pt x="8" y="647"/>
                    <a:pt x="15" y="676"/>
                  </a:cubicBezTo>
                  <a:cubicBezTo>
                    <a:pt x="23" y="698"/>
                    <a:pt x="52" y="720"/>
                    <a:pt x="81" y="727"/>
                  </a:cubicBezTo>
                  <a:lnTo>
                    <a:pt x="404" y="823"/>
                  </a:lnTo>
                  <a:lnTo>
                    <a:pt x="412" y="771"/>
                  </a:lnTo>
                  <a:lnTo>
                    <a:pt x="404" y="830"/>
                  </a:lnTo>
                  <a:lnTo>
                    <a:pt x="45" y="1138"/>
                  </a:lnTo>
                  <a:cubicBezTo>
                    <a:pt x="1" y="1175"/>
                    <a:pt x="1" y="1241"/>
                    <a:pt x="23" y="1278"/>
                  </a:cubicBezTo>
                  <a:lnTo>
                    <a:pt x="2210" y="4148"/>
                  </a:lnTo>
                  <a:lnTo>
                    <a:pt x="2217" y="4163"/>
                  </a:lnTo>
                  <a:lnTo>
                    <a:pt x="2291" y="4104"/>
                  </a:lnTo>
                  <a:lnTo>
                    <a:pt x="2254" y="4060"/>
                  </a:lnTo>
                  <a:lnTo>
                    <a:pt x="96" y="1227"/>
                  </a:lnTo>
                  <a:lnTo>
                    <a:pt x="96" y="1212"/>
                  </a:lnTo>
                  <a:lnTo>
                    <a:pt x="456" y="904"/>
                  </a:lnTo>
                  <a:cubicBezTo>
                    <a:pt x="485" y="874"/>
                    <a:pt x="500" y="838"/>
                    <a:pt x="492" y="801"/>
                  </a:cubicBezTo>
                  <a:cubicBezTo>
                    <a:pt x="485" y="764"/>
                    <a:pt x="456" y="735"/>
                    <a:pt x="419" y="727"/>
                  </a:cubicBezTo>
                  <a:lnTo>
                    <a:pt x="96" y="639"/>
                  </a:lnTo>
                  <a:lnTo>
                    <a:pt x="89" y="683"/>
                  </a:lnTo>
                  <a:lnTo>
                    <a:pt x="96" y="625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18;p23">
              <a:extLst>
                <a:ext uri="{FF2B5EF4-FFF2-40B4-BE49-F238E27FC236}">
                  <a16:creationId xmlns:a16="http://schemas.microsoft.com/office/drawing/2014/main" id="{A1684DA9-6502-3C5B-22A5-DBB7BEE2ABFE}"/>
                </a:ext>
              </a:extLst>
            </p:cNvPr>
            <p:cNvSpPr/>
            <p:nvPr/>
          </p:nvSpPr>
          <p:spPr>
            <a:xfrm>
              <a:off x="8106931" y="2068948"/>
              <a:ext cx="230018" cy="743117"/>
            </a:xfrm>
            <a:custGeom>
              <a:avLst/>
              <a:gdLst/>
              <a:ahLst/>
              <a:cxnLst/>
              <a:rect l="l" t="t" r="r" b="b"/>
              <a:pathLst>
                <a:path w="2327" h="7518" extrusionOk="0">
                  <a:moveTo>
                    <a:pt x="1975" y="1"/>
                  </a:moveTo>
                  <a:lnTo>
                    <a:pt x="2239" y="625"/>
                  </a:lnTo>
                  <a:lnTo>
                    <a:pt x="2232" y="639"/>
                  </a:lnTo>
                  <a:lnTo>
                    <a:pt x="1909" y="727"/>
                  </a:lnTo>
                  <a:cubicBezTo>
                    <a:pt x="1872" y="735"/>
                    <a:pt x="1842" y="764"/>
                    <a:pt x="1835" y="801"/>
                  </a:cubicBezTo>
                  <a:cubicBezTo>
                    <a:pt x="1828" y="838"/>
                    <a:pt x="1835" y="874"/>
                    <a:pt x="1864" y="904"/>
                  </a:cubicBezTo>
                  <a:lnTo>
                    <a:pt x="2224" y="1212"/>
                  </a:lnTo>
                  <a:lnTo>
                    <a:pt x="2224" y="1227"/>
                  </a:lnTo>
                  <a:lnTo>
                    <a:pt x="44" y="4060"/>
                  </a:lnTo>
                  <a:lnTo>
                    <a:pt x="0" y="4126"/>
                  </a:lnTo>
                  <a:lnTo>
                    <a:pt x="0" y="7517"/>
                  </a:lnTo>
                  <a:lnTo>
                    <a:pt x="95" y="7517"/>
                  </a:lnTo>
                  <a:lnTo>
                    <a:pt x="95" y="4148"/>
                  </a:lnTo>
                  <a:lnTo>
                    <a:pt x="2298" y="1278"/>
                  </a:lnTo>
                  <a:cubicBezTo>
                    <a:pt x="2320" y="1234"/>
                    <a:pt x="2312" y="1175"/>
                    <a:pt x="2276" y="1138"/>
                  </a:cubicBezTo>
                  <a:lnTo>
                    <a:pt x="1938" y="830"/>
                  </a:lnTo>
                  <a:lnTo>
                    <a:pt x="1938" y="823"/>
                  </a:lnTo>
                  <a:lnTo>
                    <a:pt x="2254" y="727"/>
                  </a:lnTo>
                  <a:cubicBezTo>
                    <a:pt x="2283" y="720"/>
                    <a:pt x="2312" y="698"/>
                    <a:pt x="2320" y="676"/>
                  </a:cubicBezTo>
                  <a:cubicBezTo>
                    <a:pt x="2327" y="647"/>
                    <a:pt x="2327" y="617"/>
                    <a:pt x="2320" y="588"/>
                  </a:cubicBezTo>
                  <a:lnTo>
                    <a:pt x="2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19;p23">
              <a:extLst>
                <a:ext uri="{FF2B5EF4-FFF2-40B4-BE49-F238E27FC236}">
                  <a16:creationId xmlns:a16="http://schemas.microsoft.com/office/drawing/2014/main" id="{BA3B630E-251D-861F-2502-77EA5C145840}"/>
                </a:ext>
              </a:extLst>
            </p:cNvPr>
            <p:cNvSpPr/>
            <p:nvPr/>
          </p:nvSpPr>
          <p:spPr>
            <a:xfrm>
              <a:off x="7523535" y="2846775"/>
              <a:ext cx="1090584" cy="1884282"/>
            </a:xfrm>
            <a:custGeom>
              <a:avLst/>
              <a:gdLst/>
              <a:ahLst/>
              <a:cxnLst/>
              <a:rect l="l" t="t" r="r" b="b"/>
              <a:pathLst>
                <a:path w="11033" h="19063" extrusionOk="0">
                  <a:moveTo>
                    <a:pt x="0" y="0"/>
                  </a:moveTo>
                  <a:lnTo>
                    <a:pt x="30" y="639"/>
                  </a:lnTo>
                  <a:lnTo>
                    <a:pt x="59" y="1263"/>
                  </a:lnTo>
                  <a:lnTo>
                    <a:pt x="235" y="5307"/>
                  </a:lnTo>
                  <a:lnTo>
                    <a:pt x="573" y="13404"/>
                  </a:lnTo>
                  <a:lnTo>
                    <a:pt x="617" y="19063"/>
                  </a:lnTo>
                  <a:lnTo>
                    <a:pt x="10416" y="19063"/>
                  </a:lnTo>
                  <a:lnTo>
                    <a:pt x="10460" y="13404"/>
                  </a:lnTo>
                  <a:lnTo>
                    <a:pt x="10805" y="5307"/>
                  </a:lnTo>
                  <a:lnTo>
                    <a:pt x="10974" y="1263"/>
                  </a:lnTo>
                  <a:lnTo>
                    <a:pt x="11004" y="639"/>
                  </a:lnTo>
                  <a:lnTo>
                    <a:pt x="110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20;p23">
              <a:extLst>
                <a:ext uri="{FF2B5EF4-FFF2-40B4-BE49-F238E27FC236}">
                  <a16:creationId xmlns:a16="http://schemas.microsoft.com/office/drawing/2014/main" id="{D5825FEF-7466-2A35-0FBA-62A0B06AD37F}"/>
                </a:ext>
              </a:extLst>
            </p:cNvPr>
            <p:cNvSpPr/>
            <p:nvPr/>
          </p:nvSpPr>
          <p:spPr>
            <a:xfrm>
              <a:off x="7696221" y="3091322"/>
              <a:ext cx="745211" cy="1522213"/>
            </a:xfrm>
            <a:custGeom>
              <a:avLst/>
              <a:gdLst/>
              <a:ahLst/>
              <a:cxnLst/>
              <a:rect l="l" t="t" r="r" b="b"/>
              <a:pathLst>
                <a:path w="7539" h="15400" extrusionOk="0">
                  <a:moveTo>
                    <a:pt x="0" y="0"/>
                  </a:moveTo>
                  <a:lnTo>
                    <a:pt x="492" y="11524"/>
                  </a:lnTo>
                  <a:lnTo>
                    <a:pt x="522" y="15400"/>
                  </a:lnTo>
                  <a:lnTo>
                    <a:pt x="7018" y="15400"/>
                  </a:lnTo>
                  <a:lnTo>
                    <a:pt x="7047" y="11524"/>
                  </a:lnTo>
                  <a:lnTo>
                    <a:pt x="75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21;p23">
              <a:extLst>
                <a:ext uri="{FF2B5EF4-FFF2-40B4-BE49-F238E27FC236}">
                  <a16:creationId xmlns:a16="http://schemas.microsoft.com/office/drawing/2014/main" id="{547107CE-1ABA-924B-7824-42D999C24174}"/>
                </a:ext>
              </a:extLst>
            </p:cNvPr>
            <p:cNvSpPr/>
            <p:nvPr/>
          </p:nvSpPr>
          <p:spPr>
            <a:xfrm>
              <a:off x="7485775" y="2782920"/>
              <a:ext cx="1157405" cy="127115"/>
            </a:xfrm>
            <a:custGeom>
              <a:avLst/>
              <a:gdLst/>
              <a:ahLst/>
              <a:cxnLst/>
              <a:rect l="l" t="t" r="r" b="b"/>
              <a:pathLst>
                <a:path w="11709" h="1286" extrusionOk="0">
                  <a:moveTo>
                    <a:pt x="184" y="1"/>
                  </a:moveTo>
                  <a:cubicBezTo>
                    <a:pt x="82" y="1"/>
                    <a:pt x="1" y="103"/>
                    <a:pt x="1" y="213"/>
                  </a:cubicBezTo>
                  <a:lnTo>
                    <a:pt x="1" y="1072"/>
                  </a:lnTo>
                  <a:cubicBezTo>
                    <a:pt x="1" y="1197"/>
                    <a:pt x="82" y="1285"/>
                    <a:pt x="184" y="1285"/>
                  </a:cubicBezTo>
                  <a:lnTo>
                    <a:pt x="11525" y="1285"/>
                  </a:lnTo>
                  <a:cubicBezTo>
                    <a:pt x="11628" y="1285"/>
                    <a:pt x="11709" y="1197"/>
                    <a:pt x="11709" y="1072"/>
                  </a:cubicBezTo>
                  <a:lnTo>
                    <a:pt x="11709" y="213"/>
                  </a:lnTo>
                  <a:cubicBezTo>
                    <a:pt x="11709" y="103"/>
                    <a:pt x="11628" y="8"/>
                    <a:pt x="11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22;p23">
              <a:extLst>
                <a:ext uri="{FF2B5EF4-FFF2-40B4-BE49-F238E27FC236}">
                  <a16:creationId xmlns:a16="http://schemas.microsoft.com/office/drawing/2014/main" id="{2BBBDEE1-1694-8B2F-C00D-C05BB372A437}"/>
                </a:ext>
              </a:extLst>
            </p:cNvPr>
            <p:cNvSpPr/>
            <p:nvPr/>
          </p:nvSpPr>
          <p:spPr>
            <a:xfrm>
              <a:off x="7526402" y="2909938"/>
              <a:ext cx="1084851" cy="61679"/>
            </a:xfrm>
            <a:custGeom>
              <a:avLst/>
              <a:gdLst/>
              <a:ahLst/>
              <a:cxnLst/>
              <a:rect l="l" t="t" r="r" b="b"/>
              <a:pathLst>
                <a:path w="10975" h="624" extrusionOk="0">
                  <a:moveTo>
                    <a:pt x="1" y="0"/>
                  </a:moveTo>
                  <a:lnTo>
                    <a:pt x="30" y="624"/>
                  </a:lnTo>
                  <a:lnTo>
                    <a:pt x="10945" y="624"/>
                  </a:lnTo>
                  <a:lnTo>
                    <a:pt x="109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23;p23">
              <a:extLst>
                <a:ext uri="{FF2B5EF4-FFF2-40B4-BE49-F238E27FC236}">
                  <a16:creationId xmlns:a16="http://schemas.microsoft.com/office/drawing/2014/main" id="{EF560136-967A-F227-F8D7-ACA6A8E5BBA9}"/>
                </a:ext>
              </a:extLst>
            </p:cNvPr>
            <p:cNvSpPr/>
            <p:nvPr/>
          </p:nvSpPr>
          <p:spPr>
            <a:xfrm>
              <a:off x="7971214" y="2739427"/>
              <a:ext cx="185833" cy="43591"/>
            </a:xfrm>
            <a:custGeom>
              <a:avLst/>
              <a:gdLst/>
              <a:ahLst/>
              <a:cxnLst/>
              <a:rect l="l" t="t" r="r" b="b"/>
              <a:pathLst>
                <a:path w="1880" h="441" extrusionOk="0">
                  <a:moveTo>
                    <a:pt x="382" y="0"/>
                  </a:moveTo>
                  <a:cubicBezTo>
                    <a:pt x="169" y="0"/>
                    <a:pt x="0" y="176"/>
                    <a:pt x="0" y="389"/>
                  </a:cubicBezTo>
                  <a:lnTo>
                    <a:pt x="0" y="441"/>
                  </a:lnTo>
                  <a:lnTo>
                    <a:pt x="1880" y="441"/>
                  </a:lnTo>
                  <a:lnTo>
                    <a:pt x="1880" y="389"/>
                  </a:lnTo>
                  <a:cubicBezTo>
                    <a:pt x="1880" y="176"/>
                    <a:pt x="1703" y="0"/>
                    <a:pt x="1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24;p23">
              <a:extLst>
                <a:ext uri="{FF2B5EF4-FFF2-40B4-BE49-F238E27FC236}">
                  <a16:creationId xmlns:a16="http://schemas.microsoft.com/office/drawing/2014/main" id="{04059889-E7D5-BB48-D74F-93B31D97F065}"/>
                </a:ext>
              </a:extLst>
            </p:cNvPr>
            <p:cNvSpPr/>
            <p:nvPr/>
          </p:nvSpPr>
          <p:spPr>
            <a:xfrm>
              <a:off x="8064031" y="2464435"/>
              <a:ext cx="99" cy="296832"/>
            </a:xfrm>
            <a:custGeom>
              <a:avLst/>
              <a:gdLst/>
              <a:ahLst/>
              <a:cxnLst/>
              <a:rect l="l" t="t" r="r" b="b"/>
              <a:pathLst>
                <a:path w="1" h="3003" fill="none" extrusionOk="0">
                  <a:moveTo>
                    <a:pt x="1" y="3002"/>
                  </a:moveTo>
                  <a:lnTo>
                    <a:pt x="1" y="0"/>
                  </a:lnTo>
                </a:path>
              </a:pathLst>
            </a:custGeom>
            <a:solidFill>
              <a:schemeClr val="accent6"/>
            </a:solidFill>
            <a:ln w="5700" cap="flat" cmpd="sng">
              <a:solidFill>
                <a:srgbClr val="FFFFFF"/>
              </a:solidFill>
              <a:prstDash val="solid"/>
              <a:miter lim="73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25;p23">
              <a:extLst>
                <a:ext uri="{FF2B5EF4-FFF2-40B4-BE49-F238E27FC236}">
                  <a16:creationId xmlns:a16="http://schemas.microsoft.com/office/drawing/2014/main" id="{F4DEAAEA-BC19-9189-B5A6-6E64767354A8}"/>
                </a:ext>
              </a:extLst>
            </p:cNvPr>
            <p:cNvSpPr/>
            <p:nvPr/>
          </p:nvSpPr>
          <p:spPr>
            <a:xfrm>
              <a:off x="8007491" y="2407103"/>
              <a:ext cx="113971" cy="114759"/>
            </a:xfrm>
            <a:custGeom>
              <a:avLst/>
              <a:gdLst/>
              <a:ahLst/>
              <a:cxnLst/>
              <a:rect l="l" t="t" r="r" b="b"/>
              <a:pathLst>
                <a:path w="1153" h="1161" extrusionOk="0">
                  <a:moveTo>
                    <a:pt x="573" y="0"/>
                  </a:moveTo>
                  <a:cubicBezTo>
                    <a:pt x="257" y="0"/>
                    <a:pt x="0" y="265"/>
                    <a:pt x="0" y="580"/>
                  </a:cubicBezTo>
                  <a:cubicBezTo>
                    <a:pt x="0" y="903"/>
                    <a:pt x="257" y="1160"/>
                    <a:pt x="573" y="1160"/>
                  </a:cubicBezTo>
                  <a:cubicBezTo>
                    <a:pt x="896" y="1160"/>
                    <a:pt x="1153" y="903"/>
                    <a:pt x="1153" y="580"/>
                  </a:cubicBezTo>
                  <a:cubicBezTo>
                    <a:pt x="1153" y="265"/>
                    <a:pt x="896" y="0"/>
                    <a:pt x="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628;p23">
            <a:extLst>
              <a:ext uri="{FF2B5EF4-FFF2-40B4-BE49-F238E27FC236}">
                <a16:creationId xmlns:a16="http://schemas.microsoft.com/office/drawing/2014/main" id="{867F9664-7F7A-ED04-F107-48126F1F5FF1}"/>
              </a:ext>
            </a:extLst>
          </p:cNvPr>
          <p:cNvSpPr/>
          <p:nvPr/>
        </p:nvSpPr>
        <p:spPr>
          <a:xfrm>
            <a:off x="3672623" y="1016872"/>
            <a:ext cx="1390500" cy="283919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bg1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2" name="Google Shape;631;p23">
            <a:extLst>
              <a:ext uri="{FF2B5EF4-FFF2-40B4-BE49-F238E27FC236}">
                <a16:creationId xmlns:a16="http://schemas.microsoft.com/office/drawing/2014/main" id="{3818DED2-8888-78DB-716A-9223EC9389EB}"/>
              </a:ext>
            </a:extLst>
          </p:cNvPr>
          <p:cNvSpPr/>
          <p:nvPr/>
        </p:nvSpPr>
        <p:spPr>
          <a:xfrm>
            <a:off x="3672623" y="1612507"/>
            <a:ext cx="1390500" cy="283919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bg1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3" name="Google Shape;635;p23">
            <a:extLst>
              <a:ext uri="{FF2B5EF4-FFF2-40B4-BE49-F238E27FC236}">
                <a16:creationId xmlns:a16="http://schemas.microsoft.com/office/drawing/2014/main" id="{72C19BE6-EB0C-CDC4-5F70-DB67AEB0CA17}"/>
              </a:ext>
            </a:extLst>
          </p:cNvPr>
          <p:cNvSpPr/>
          <p:nvPr/>
        </p:nvSpPr>
        <p:spPr>
          <a:xfrm>
            <a:off x="3664615" y="2212203"/>
            <a:ext cx="1390500" cy="283919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bg1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>
                    <a:lumMod val="10000"/>
                  </a:schemeClr>
                </a:solidFill>
                <a:latin typeface="Oswald" pitchFamily="2" charset="0"/>
                <a:ea typeface="Fira Sans Extra Condensed Medium"/>
                <a:cs typeface="Fira Sans Extra Condensed Medium"/>
                <a:sym typeface="Fira Sans Extra Condensed Medium"/>
              </a:rPr>
              <a:t>Participation</a:t>
            </a:r>
            <a:endParaRPr dirty="0">
              <a:solidFill>
                <a:schemeClr val="bg1">
                  <a:lumMod val="10000"/>
                </a:schemeClr>
              </a:solidFill>
              <a:latin typeface="Oswald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4" name="Google Shape;639;p23">
            <a:extLst>
              <a:ext uri="{FF2B5EF4-FFF2-40B4-BE49-F238E27FC236}">
                <a16:creationId xmlns:a16="http://schemas.microsoft.com/office/drawing/2014/main" id="{EC315085-8A79-0C7A-E16F-47DD73AD043C}"/>
              </a:ext>
            </a:extLst>
          </p:cNvPr>
          <p:cNvSpPr/>
          <p:nvPr/>
        </p:nvSpPr>
        <p:spPr>
          <a:xfrm>
            <a:off x="3672623" y="2820434"/>
            <a:ext cx="1390500" cy="283919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bg1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10000"/>
                  </a:schemeClr>
                </a:solidFill>
                <a:latin typeface="Oswald" pitchFamily="2" charset="0"/>
                <a:ea typeface="Fira Sans Extra Condensed Medium"/>
                <a:cs typeface="Fira Sans Extra Condensed Medium"/>
                <a:sym typeface="Fira Sans Extra Condensed Medium"/>
              </a:rPr>
              <a:t>Integration</a:t>
            </a:r>
            <a:endParaRPr dirty="0">
              <a:solidFill>
                <a:schemeClr val="bg1">
                  <a:lumMod val="10000"/>
                </a:schemeClr>
              </a:solidFill>
              <a:latin typeface="Oswald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4" name="Google Shape;397;p18">
            <a:extLst>
              <a:ext uri="{FF2B5EF4-FFF2-40B4-BE49-F238E27FC236}">
                <a16:creationId xmlns:a16="http://schemas.microsoft.com/office/drawing/2014/main" id="{BD6222B1-90FB-326A-C354-3ABFFE3088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68003" y="-47990"/>
            <a:ext cx="3716509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Principles of IDP?</a:t>
            </a:r>
            <a:endParaRPr dirty="0"/>
          </a:p>
        </p:txBody>
      </p:sp>
      <p:sp>
        <p:nvSpPr>
          <p:cNvPr id="45" name="Google Shape;401;p18">
            <a:extLst>
              <a:ext uri="{FF2B5EF4-FFF2-40B4-BE49-F238E27FC236}">
                <a16:creationId xmlns:a16="http://schemas.microsoft.com/office/drawing/2014/main" id="{12666EA1-E4A4-E6CC-B1D8-6A164803D81C}"/>
              </a:ext>
            </a:extLst>
          </p:cNvPr>
          <p:cNvSpPr txBox="1"/>
          <p:nvPr/>
        </p:nvSpPr>
        <p:spPr>
          <a:xfrm>
            <a:off x="3865922" y="1021310"/>
            <a:ext cx="1003234" cy="24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baseline="-25000" dirty="0">
                <a:solidFill>
                  <a:srgbClr val="00B0F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1600" b="1" baseline="-25000" dirty="0">
                <a:solidFill>
                  <a:schemeClr val="bg1">
                    <a:lumMod val="10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Social Justice</a:t>
            </a:r>
            <a:endParaRPr sz="1600" b="1" baseline="-25000" dirty="0">
              <a:solidFill>
                <a:schemeClr val="bg1">
                  <a:lumMod val="10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6" name="Google Shape;401;p18">
            <a:extLst>
              <a:ext uri="{FF2B5EF4-FFF2-40B4-BE49-F238E27FC236}">
                <a16:creationId xmlns:a16="http://schemas.microsoft.com/office/drawing/2014/main" id="{CAF8FF57-396C-FF18-8E6C-591DE6E19948}"/>
              </a:ext>
            </a:extLst>
          </p:cNvPr>
          <p:cNvSpPr txBox="1"/>
          <p:nvPr/>
        </p:nvSpPr>
        <p:spPr>
          <a:xfrm>
            <a:off x="3842491" y="1607735"/>
            <a:ext cx="1003234" cy="24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baseline="-25000" dirty="0">
                <a:solidFill>
                  <a:srgbClr val="00B0F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1600" b="1" baseline="-25000" dirty="0">
                <a:solidFill>
                  <a:schemeClr val="bg1">
                    <a:lumMod val="10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Equity</a:t>
            </a:r>
            <a:endParaRPr sz="1600" b="1" baseline="-25000" dirty="0">
              <a:solidFill>
                <a:schemeClr val="bg1">
                  <a:lumMod val="10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" name="Google Shape;639;p23">
            <a:extLst>
              <a:ext uri="{FF2B5EF4-FFF2-40B4-BE49-F238E27FC236}">
                <a16:creationId xmlns:a16="http://schemas.microsoft.com/office/drawing/2014/main" id="{3E76613F-F774-E473-73D9-A6B6E5D6C669}"/>
              </a:ext>
            </a:extLst>
          </p:cNvPr>
          <p:cNvSpPr/>
          <p:nvPr/>
        </p:nvSpPr>
        <p:spPr>
          <a:xfrm>
            <a:off x="3664615" y="3312952"/>
            <a:ext cx="1390500" cy="57708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bg1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bg1">
                  <a:lumMod val="10000"/>
                </a:schemeClr>
              </a:solidFill>
              <a:latin typeface="Oswald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8" name="Google Shape;639;p23">
            <a:extLst>
              <a:ext uri="{FF2B5EF4-FFF2-40B4-BE49-F238E27FC236}">
                <a16:creationId xmlns:a16="http://schemas.microsoft.com/office/drawing/2014/main" id="{8D31D9D6-D355-0A48-C0F7-8854DA992805}"/>
              </a:ext>
            </a:extLst>
          </p:cNvPr>
          <p:cNvSpPr/>
          <p:nvPr/>
        </p:nvSpPr>
        <p:spPr>
          <a:xfrm>
            <a:off x="3672623" y="4041480"/>
            <a:ext cx="1390500" cy="456781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bg1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bg1">
                  <a:lumMod val="10000"/>
                </a:schemeClr>
              </a:solidFill>
              <a:latin typeface="Oswald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8CD59206-8BDE-E88D-070D-DE3AE79C08F3}"/>
              </a:ext>
            </a:extLst>
          </p:cNvPr>
          <p:cNvSpPr txBox="1"/>
          <p:nvPr/>
        </p:nvSpPr>
        <p:spPr>
          <a:xfrm>
            <a:off x="3347829" y="3308078"/>
            <a:ext cx="20394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100" dirty="0">
                <a:solidFill>
                  <a:srgbClr val="000000"/>
                </a:solidFill>
                <a:latin typeface="Oswald" pitchFamily="2" charset="0"/>
              </a:rPr>
              <a:t>Co-operation </a:t>
            </a:r>
          </a:p>
          <a:p>
            <a:pPr algn="ctr"/>
            <a:r>
              <a:rPr lang="en-ZA" sz="1100" dirty="0">
                <a:solidFill>
                  <a:srgbClr val="000000"/>
                </a:solidFill>
                <a:latin typeface="Oswald" pitchFamily="2" charset="0"/>
              </a:rPr>
              <a:t>and </a:t>
            </a:r>
          </a:p>
          <a:p>
            <a:pPr algn="ctr"/>
            <a:r>
              <a:rPr lang="en-ZA" sz="1100" dirty="0">
                <a:solidFill>
                  <a:srgbClr val="000000"/>
                </a:solidFill>
                <a:latin typeface="Oswald" pitchFamily="2" charset="0"/>
              </a:rPr>
              <a:t>Coordination </a:t>
            </a:r>
            <a:endParaRPr lang="en-US" sz="1100" dirty="0">
              <a:latin typeface="Oswald" pitchFamily="2" charset="0"/>
            </a:endParaRP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9C71DB19-2213-A899-78A1-0E02886F72B3}"/>
              </a:ext>
            </a:extLst>
          </p:cNvPr>
          <p:cNvSpPr txBox="1"/>
          <p:nvPr/>
        </p:nvSpPr>
        <p:spPr>
          <a:xfrm>
            <a:off x="3908191" y="4139065"/>
            <a:ext cx="10197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ZA" sz="1100" dirty="0">
                <a:solidFill>
                  <a:srgbClr val="000000"/>
                </a:solidFill>
                <a:latin typeface="Oswald" pitchFamily="2" charset="0"/>
              </a:rPr>
              <a:t>Decentralisation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87A1E4D-3A5D-39FA-0086-7B56DBAF5548}"/>
              </a:ext>
            </a:extLst>
          </p:cNvPr>
          <p:cNvGrpSpPr/>
          <p:nvPr/>
        </p:nvGrpSpPr>
        <p:grpSpPr>
          <a:xfrm>
            <a:off x="6074647" y="1534323"/>
            <a:ext cx="2668130" cy="2418545"/>
            <a:chOff x="6074647" y="1534323"/>
            <a:chExt cx="2668130" cy="2418545"/>
          </a:xfrm>
        </p:grpSpPr>
        <p:pic>
          <p:nvPicPr>
            <p:cNvPr id="3" name="Picture 2" descr="A diagram of a circle&#10;&#10;Description automatically generated">
              <a:extLst>
                <a:ext uri="{FF2B5EF4-FFF2-40B4-BE49-F238E27FC236}">
                  <a16:creationId xmlns:a16="http://schemas.microsoft.com/office/drawing/2014/main" id="{90ECA66F-CBF1-2A6E-8E81-65B78DAD8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74647" y="1534323"/>
              <a:ext cx="2668130" cy="2418545"/>
            </a:xfrm>
            <a:prstGeom prst="rect">
              <a:avLst/>
            </a:prstGeom>
          </p:spPr>
        </p:pic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9864A0EE-4BCD-9BC4-FA56-9FC0232E0663}"/>
                </a:ext>
              </a:extLst>
            </p:cNvPr>
            <p:cNvSpPr/>
            <p:nvPr/>
          </p:nvSpPr>
          <p:spPr>
            <a:xfrm>
              <a:off x="6659787" y="1539489"/>
              <a:ext cx="1497850" cy="1497850"/>
            </a:xfrm>
            <a:prstGeom prst="flowChartConnector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Connector 39">
              <a:extLst>
                <a:ext uri="{FF2B5EF4-FFF2-40B4-BE49-F238E27FC236}">
                  <a16:creationId xmlns:a16="http://schemas.microsoft.com/office/drawing/2014/main" id="{4C5CC7AE-249A-CC94-8449-90A2816C479F}"/>
                </a:ext>
              </a:extLst>
            </p:cNvPr>
            <p:cNvSpPr/>
            <p:nvPr/>
          </p:nvSpPr>
          <p:spPr>
            <a:xfrm>
              <a:off x="6082655" y="2432371"/>
              <a:ext cx="1497850" cy="1497850"/>
            </a:xfrm>
            <a:prstGeom prst="flowChartConnector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Google Shape;407;p18">
            <a:extLst>
              <a:ext uri="{FF2B5EF4-FFF2-40B4-BE49-F238E27FC236}">
                <a16:creationId xmlns:a16="http://schemas.microsoft.com/office/drawing/2014/main" id="{A16EBEB8-E9AD-C739-6B0A-F251F5BA8F3A}"/>
              </a:ext>
            </a:extLst>
          </p:cNvPr>
          <p:cNvSpPr txBox="1"/>
          <p:nvPr/>
        </p:nvSpPr>
        <p:spPr>
          <a:xfrm>
            <a:off x="6584512" y="4557170"/>
            <a:ext cx="2286001" cy="35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1" u="none" strike="noStrike" kern="0" cap="none" spc="0" normalizeH="0" baseline="0" noProof="0" dirty="0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(Harrison et. al, 2008; Sowman, 2006)</a:t>
            </a:r>
            <a:endParaRPr kumimoji="0" sz="800" b="0" i="1" u="none" strike="noStrike" kern="0" cap="none" spc="0" normalizeH="0" baseline="0" noProof="0" dirty="0">
              <a:ln>
                <a:noFill/>
              </a:ln>
              <a:solidFill>
                <a:srgbClr val="2B2D42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" name="Lisa">
            <a:hlinkClick r:id="" action="ppaction://media"/>
            <a:extLst>
              <a:ext uri="{FF2B5EF4-FFF2-40B4-BE49-F238E27FC236}">
                <a16:creationId xmlns:a16="http://schemas.microsoft.com/office/drawing/2014/main" id="{B6DA2BBA-7742-508E-C678-A03936D417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9639" y="14934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78"/>
    </mc:Choice>
    <mc:Fallback xmlns="">
      <p:transition spd="slow" advTm="29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0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2E0BC3-D869-E4AB-7FF8-4E1A37719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753" y="2211613"/>
            <a:ext cx="1398494" cy="2475248"/>
          </a:xfrm>
          <a:prstGeom prst="rect">
            <a:avLst/>
          </a:prstGeom>
        </p:spPr>
      </p:pic>
      <p:sp>
        <p:nvSpPr>
          <p:cNvPr id="5" name="Google Shape;397;p18">
            <a:extLst>
              <a:ext uri="{FF2B5EF4-FFF2-40B4-BE49-F238E27FC236}">
                <a16:creationId xmlns:a16="http://schemas.microsoft.com/office/drawing/2014/main" id="{9DCEC29A-DC6C-8EB6-C39C-886E2F64E4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0589" y="-94129"/>
            <a:ext cx="7082822" cy="470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/>
              <a:t>Critiquing the IDP (Flaws/ Room to Grow) </a:t>
            </a:r>
            <a:endParaRPr sz="3200" dirty="0"/>
          </a:p>
        </p:txBody>
      </p:sp>
      <p:grpSp>
        <p:nvGrpSpPr>
          <p:cNvPr id="6" name="Google Shape;1285;p34">
            <a:extLst>
              <a:ext uri="{FF2B5EF4-FFF2-40B4-BE49-F238E27FC236}">
                <a16:creationId xmlns:a16="http://schemas.microsoft.com/office/drawing/2014/main" id="{EC4871EA-B6B6-EBEE-B7EF-3DA9871AFE3D}"/>
              </a:ext>
            </a:extLst>
          </p:cNvPr>
          <p:cNvGrpSpPr/>
          <p:nvPr/>
        </p:nvGrpSpPr>
        <p:grpSpPr>
          <a:xfrm flipV="1">
            <a:off x="5529588" y="1250580"/>
            <a:ext cx="3466494" cy="1075761"/>
            <a:chOff x="5715100" y="1126150"/>
            <a:chExt cx="2961000" cy="1109100"/>
          </a:xfrm>
        </p:grpSpPr>
        <p:sp>
          <p:nvSpPr>
            <p:cNvPr id="7" name="Google Shape;1286;p34">
              <a:extLst>
                <a:ext uri="{FF2B5EF4-FFF2-40B4-BE49-F238E27FC236}">
                  <a16:creationId xmlns:a16="http://schemas.microsoft.com/office/drawing/2014/main" id="{62F7BE7F-E21D-4CD7-F6A2-51D0283DBF2B}"/>
                </a:ext>
              </a:extLst>
            </p:cNvPr>
            <p:cNvSpPr/>
            <p:nvPr/>
          </p:nvSpPr>
          <p:spPr>
            <a:xfrm>
              <a:off x="6221800" y="1126150"/>
              <a:ext cx="2454300" cy="1109100"/>
            </a:xfrm>
            <a:prstGeom prst="rect">
              <a:avLst/>
            </a:prstGeom>
            <a:noFill/>
            <a:ln w="19050" cap="flat" cmpd="sng">
              <a:solidFill>
                <a:schemeClr val="bg1">
                  <a:lumMod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" name="Google Shape;1289;p34">
              <a:extLst>
                <a:ext uri="{FF2B5EF4-FFF2-40B4-BE49-F238E27FC236}">
                  <a16:creationId xmlns:a16="http://schemas.microsoft.com/office/drawing/2014/main" id="{5AFA9E6B-4B41-741E-EECD-D6D48A80B080}"/>
                </a:ext>
              </a:extLst>
            </p:cNvPr>
            <p:cNvCxnSpPr/>
            <p:nvPr/>
          </p:nvCxnSpPr>
          <p:spPr>
            <a:xfrm rot="10800000">
              <a:off x="5715100" y="1680713"/>
              <a:ext cx="506700" cy="0"/>
            </a:xfrm>
            <a:prstGeom prst="straightConnector1">
              <a:avLst/>
            </a:prstGeom>
            <a:noFill/>
            <a:ln w="19050" cap="flat" cmpd="sng">
              <a:solidFill>
                <a:schemeClr val="bg1">
                  <a:lumMod val="10000"/>
                </a:schemeClr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grpSp>
        <p:nvGrpSpPr>
          <p:cNvPr id="11" name="Google Shape;1290;p34">
            <a:extLst>
              <a:ext uri="{FF2B5EF4-FFF2-40B4-BE49-F238E27FC236}">
                <a16:creationId xmlns:a16="http://schemas.microsoft.com/office/drawing/2014/main" id="{B84573DF-B4DB-EFB5-8B6C-ED2A726A58C7}"/>
              </a:ext>
            </a:extLst>
          </p:cNvPr>
          <p:cNvGrpSpPr/>
          <p:nvPr/>
        </p:nvGrpSpPr>
        <p:grpSpPr>
          <a:xfrm flipV="1">
            <a:off x="5529588" y="2464569"/>
            <a:ext cx="3466494" cy="1075761"/>
            <a:chOff x="5715100" y="2340139"/>
            <a:chExt cx="2961000" cy="1109100"/>
          </a:xfrm>
        </p:grpSpPr>
        <p:sp>
          <p:nvSpPr>
            <p:cNvPr id="12" name="Google Shape;1291;p34">
              <a:extLst>
                <a:ext uri="{FF2B5EF4-FFF2-40B4-BE49-F238E27FC236}">
                  <a16:creationId xmlns:a16="http://schemas.microsoft.com/office/drawing/2014/main" id="{2D14D638-7824-AC90-08ED-E0943C71C08E}"/>
                </a:ext>
              </a:extLst>
            </p:cNvPr>
            <p:cNvSpPr/>
            <p:nvPr/>
          </p:nvSpPr>
          <p:spPr>
            <a:xfrm>
              <a:off x="6221800" y="2340139"/>
              <a:ext cx="2454300" cy="1109100"/>
            </a:xfrm>
            <a:prstGeom prst="rect">
              <a:avLst/>
            </a:prstGeom>
            <a:noFill/>
            <a:ln w="19050" cap="flat" cmpd="sng">
              <a:solidFill>
                <a:schemeClr val="bg1">
                  <a:lumMod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" name="Google Shape;1294;p34">
              <a:extLst>
                <a:ext uri="{FF2B5EF4-FFF2-40B4-BE49-F238E27FC236}">
                  <a16:creationId xmlns:a16="http://schemas.microsoft.com/office/drawing/2014/main" id="{68F797AB-A291-76BE-710F-68F966CA58B2}"/>
                </a:ext>
              </a:extLst>
            </p:cNvPr>
            <p:cNvCxnSpPr/>
            <p:nvPr/>
          </p:nvCxnSpPr>
          <p:spPr>
            <a:xfrm rot="10800000">
              <a:off x="5715100" y="2894700"/>
              <a:ext cx="506700" cy="0"/>
            </a:xfrm>
            <a:prstGeom prst="straightConnector1">
              <a:avLst/>
            </a:prstGeom>
            <a:noFill/>
            <a:ln w="19050" cap="flat" cmpd="sng">
              <a:solidFill>
                <a:schemeClr val="bg1">
                  <a:lumMod val="10000"/>
                </a:schemeClr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grpSp>
        <p:nvGrpSpPr>
          <p:cNvPr id="16" name="Google Shape;1295;p34">
            <a:extLst>
              <a:ext uri="{FF2B5EF4-FFF2-40B4-BE49-F238E27FC236}">
                <a16:creationId xmlns:a16="http://schemas.microsoft.com/office/drawing/2014/main" id="{AA5B6B4A-4E4F-C939-D0E0-9434F3722F7D}"/>
              </a:ext>
            </a:extLst>
          </p:cNvPr>
          <p:cNvGrpSpPr/>
          <p:nvPr/>
        </p:nvGrpSpPr>
        <p:grpSpPr>
          <a:xfrm flipV="1">
            <a:off x="5529588" y="3620799"/>
            <a:ext cx="3466494" cy="1075761"/>
            <a:chOff x="5715100" y="3554125"/>
            <a:chExt cx="2961000" cy="1109100"/>
          </a:xfrm>
        </p:grpSpPr>
        <p:sp>
          <p:nvSpPr>
            <p:cNvPr id="17" name="Google Shape;1296;p34">
              <a:extLst>
                <a:ext uri="{FF2B5EF4-FFF2-40B4-BE49-F238E27FC236}">
                  <a16:creationId xmlns:a16="http://schemas.microsoft.com/office/drawing/2014/main" id="{AF2F54B5-83C3-26D2-47F5-E122BBCBDE9D}"/>
                </a:ext>
              </a:extLst>
            </p:cNvPr>
            <p:cNvSpPr/>
            <p:nvPr/>
          </p:nvSpPr>
          <p:spPr>
            <a:xfrm>
              <a:off x="6221800" y="3554125"/>
              <a:ext cx="2454300" cy="1109100"/>
            </a:xfrm>
            <a:prstGeom prst="rect">
              <a:avLst/>
            </a:prstGeom>
            <a:noFill/>
            <a:ln w="19050" cap="flat" cmpd="sng">
              <a:solidFill>
                <a:schemeClr val="bg1">
                  <a:lumMod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" name="Google Shape;1299;p34">
              <a:extLst>
                <a:ext uri="{FF2B5EF4-FFF2-40B4-BE49-F238E27FC236}">
                  <a16:creationId xmlns:a16="http://schemas.microsoft.com/office/drawing/2014/main" id="{0D54C6AC-9847-F407-2934-F9DC2EED0E21}"/>
                </a:ext>
              </a:extLst>
            </p:cNvPr>
            <p:cNvCxnSpPr/>
            <p:nvPr/>
          </p:nvCxnSpPr>
          <p:spPr>
            <a:xfrm rot="10800000">
              <a:off x="5715100" y="4108688"/>
              <a:ext cx="506700" cy="0"/>
            </a:xfrm>
            <a:prstGeom prst="straightConnector1">
              <a:avLst/>
            </a:prstGeom>
            <a:noFill/>
            <a:ln w="19050" cap="flat" cmpd="sng">
              <a:solidFill>
                <a:schemeClr val="bg1">
                  <a:lumMod val="10000"/>
                </a:schemeClr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grpSp>
        <p:nvGrpSpPr>
          <p:cNvPr id="21" name="Google Shape;1267;p34">
            <a:extLst>
              <a:ext uri="{FF2B5EF4-FFF2-40B4-BE49-F238E27FC236}">
                <a16:creationId xmlns:a16="http://schemas.microsoft.com/office/drawing/2014/main" id="{5B7F155D-0054-BA42-81EB-D1A7991EB371}"/>
              </a:ext>
            </a:extLst>
          </p:cNvPr>
          <p:cNvGrpSpPr/>
          <p:nvPr/>
        </p:nvGrpSpPr>
        <p:grpSpPr>
          <a:xfrm>
            <a:off x="467900" y="1262498"/>
            <a:ext cx="2961000" cy="972751"/>
            <a:chOff x="467900" y="1126150"/>
            <a:chExt cx="2961000" cy="1109100"/>
          </a:xfrm>
        </p:grpSpPr>
        <p:sp>
          <p:nvSpPr>
            <p:cNvPr id="22" name="Google Shape;1268;p34">
              <a:extLst>
                <a:ext uri="{FF2B5EF4-FFF2-40B4-BE49-F238E27FC236}">
                  <a16:creationId xmlns:a16="http://schemas.microsoft.com/office/drawing/2014/main" id="{D5C2ECCC-DEA9-1A30-48F7-834FAD553AA0}"/>
                </a:ext>
              </a:extLst>
            </p:cNvPr>
            <p:cNvSpPr/>
            <p:nvPr/>
          </p:nvSpPr>
          <p:spPr>
            <a:xfrm>
              <a:off x="467900" y="1126150"/>
              <a:ext cx="2454300" cy="1109100"/>
            </a:xfrm>
            <a:prstGeom prst="rect">
              <a:avLst/>
            </a:prstGeom>
            <a:noFill/>
            <a:ln w="19050" cap="flat" cmpd="sng">
              <a:solidFill>
                <a:schemeClr val="bg1">
                  <a:lumMod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" name="Google Shape;1272;p34">
              <a:extLst>
                <a:ext uri="{FF2B5EF4-FFF2-40B4-BE49-F238E27FC236}">
                  <a16:creationId xmlns:a16="http://schemas.microsoft.com/office/drawing/2014/main" id="{172097A6-DC5D-8A7C-3073-23186CB8EE69}"/>
                </a:ext>
              </a:extLst>
            </p:cNvPr>
            <p:cNvCxnSpPr>
              <a:stCxn id="22" idx="3"/>
            </p:cNvCxnSpPr>
            <p:nvPr/>
          </p:nvCxnSpPr>
          <p:spPr>
            <a:xfrm>
              <a:off x="2922200" y="1680700"/>
              <a:ext cx="506700" cy="0"/>
            </a:xfrm>
            <a:prstGeom prst="straightConnector1">
              <a:avLst/>
            </a:prstGeom>
            <a:noFill/>
            <a:ln w="19050" cap="flat" cmpd="sng">
              <a:solidFill>
                <a:schemeClr val="bg1">
                  <a:lumMod val="10000"/>
                </a:schemeClr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grpSp>
        <p:nvGrpSpPr>
          <p:cNvPr id="27" name="Google Shape;1273;p34">
            <a:extLst>
              <a:ext uri="{FF2B5EF4-FFF2-40B4-BE49-F238E27FC236}">
                <a16:creationId xmlns:a16="http://schemas.microsoft.com/office/drawing/2014/main" id="{9AB84C87-F399-ACEA-B772-C307905027F1}"/>
              </a:ext>
            </a:extLst>
          </p:cNvPr>
          <p:cNvGrpSpPr/>
          <p:nvPr/>
        </p:nvGrpSpPr>
        <p:grpSpPr>
          <a:xfrm>
            <a:off x="467900" y="2476486"/>
            <a:ext cx="2961000" cy="972751"/>
            <a:chOff x="467900" y="2340138"/>
            <a:chExt cx="2961000" cy="1109100"/>
          </a:xfrm>
        </p:grpSpPr>
        <p:sp>
          <p:nvSpPr>
            <p:cNvPr id="28" name="Google Shape;1274;p34">
              <a:extLst>
                <a:ext uri="{FF2B5EF4-FFF2-40B4-BE49-F238E27FC236}">
                  <a16:creationId xmlns:a16="http://schemas.microsoft.com/office/drawing/2014/main" id="{14946686-FD74-FF7B-9E89-A0C7965C37F2}"/>
                </a:ext>
              </a:extLst>
            </p:cNvPr>
            <p:cNvSpPr/>
            <p:nvPr/>
          </p:nvSpPr>
          <p:spPr>
            <a:xfrm>
              <a:off x="467900" y="2340138"/>
              <a:ext cx="2454300" cy="1109100"/>
            </a:xfrm>
            <a:prstGeom prst="rect">
              <a:avLst/>
            </a:prstGeom>
            <a:noFill/>
            <a:ln w="19050" cap="flat" cmpd="sng">
              <a:solidFill>
                <a:schemeClr val="bg1">
                  <a:lumMod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" name="Google Shape;1278;p34">
              <a:extLst>
                <a:ext uri="{FF2B5EF4-FFF2-40B4-BE49-F238E27FC236}">
                  <a16:creationId xmlns:a16="http://schemas.microsoft.com/office/drawing/2014/main" id="{F85B1859-DB59-BDDC-B1FA-A9142F917F03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2922200" y="2894688"/>
              <a:ext cx="506700" cy="0"/>
            </a:xfrm>
            <a:prstGeom prst="straightConnector1">
              <a:avLst/>
            </a:prstGeom>
            <a:noFill/>
            <a:ln w="19050" cap="flat" cmpd="sng">
              <a:solidFill>
                <a:schemeClr val="bg1">
                  <a:lumMod val="10000"/>
                </a:schemeClr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grpSp>
        <p:nvGrpSpPr>
          <p:cNvPr id="33" name="Google Shape;1279;p34">
            <a:extLst>
              <a:ext uri="{FF2B5EF4-FFF2-40B4-BE49-F238E27FC236}">
                <a16:creationId xmlns:a16="http://schemas.microsoft.com/office/drawing/2014/main" id="{66131434-AEDD-0E71-54B2-E754A79F7D18}"/>
              </a:ext>
            </a:extLst>
          </p:cNvPr>
          <p:cNvGrpSpPr/>
          <p:nvPr/>
        </p:nvGrpSpPr>
        <p:grpSpPr>
          <a:xfrm>
            <a:off x="467900" y="3690473"/>
            <a:ext cx="2961000" cy="972751"/>
            <a:chOff x="467900" y="3554125"/>
            <a:chExt cx="2961000" cy="1109100"/>
          </a:xfrm>
        </p:grpSpPr>
        <p:sp>
          <p:nvSpPr>
            <p:cNvPr id="34" name="Google Shape;1280;p34">
              <a:extLst>
                <a:ext uri="{FF2B5EF4-FFF2-40B4-BE49-F238E27FC236}">
                  <a16:creationId xmlns:a16="http://schemas.microsoft.com/office/drawing/2014/main" id="{C17DE3D3-D25E-BA45-E4D9-C307DD856340}"/>
                </a:ext>
              </a:extLst>
            </p:cNvPr>
            <p:cNvSpPr/>
            <p:nvPr/>
          </p:nvSpPr>
          <p:spPr>
            <a:xfrm>
              <a:off x="467900" y="3554125"/>
              <a:ext cx="2454300" cy="1109100"/>
            </a:xfrm>
            <a:prstGeom prst="rect">
              <a:avLst/>
            </a:prstGeom>
            <a:noFill/>
            <a:ln w="19050" cap="flat" cmpd="sng">
              <a:solidFill>
                <a:schemeClr val="bg1">
                  <a:lumMod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" name="Google Shape;1284;p34">
              <a:extLst>
                <a:ext uri="{FF2B5EF4-FFF2-40B4-BE49-F238E27FC236}">
                  <a16:creationId xmlns:a16="http://schemas.microsoft.com/office/drawing/2014/main" id="{829779C7-A40A-11C6-6E52-0EE1279EC4A2}"/>
                </a:ext>
              </a:extLst>
            </p:cNvPr>
            <p:cNvCxnSpPr>
              <a:stCxn id="34" idx="3"/>
            </p:cNvCxnSpPr>
            <p:nvPr/>
          </p:nvCxnSpPr>
          <p:spPr>
            <a:xfrm>
              <a:off x="2922200" y="4108675"/>
              <a:ext cx="506700" cy="0"/>
            </a:xfrm>
            <a:prstGeom prst="straightConnector1">
              <a:avLst/>
            </a:prstGeom>
            <a:noFill/>
            <a:ln w="19050" cap="flat" cmpd="sng">
              <a:solidFill>
                <a:schemeClr val="bg1">
                  <a:lumMod val="10000"/>
                </a:schemeClr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sp>
        <p:nvSpPr>
          <p:cNvPr id="2" name="Google Shape;401;p18">
            <a:extLst>
              <a:ext uri="{FF2B5EF4-FFF2-40B4-BE49-F238E27FC236}">
                <a16:creationId xmlns:a16="http://schemas.microsoft.com/office/drawing/2014/main" id="{BD99BC16-72CA-2C42-13C7-6B54FBCC11E9}"/>
              </a:ext>
            </a:extLst>
          </p:cNvPr>
          <p:cNvSpPr txBox="1"/>
          <p:nvPr/>
        </p:nvSpPr>
        <p:spPr>
          <a:xfrm>
            <a:off x="919259" y="1549236"/>
            <a:ext cx="1398494" cy="24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baseline="-25000" dirty="0">
                <a:solidFill>
                  <a:srgbClr val="00B0F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1800" b="1" baseline="-25000" dirty="0">
                <a:solidFill>
                  <a:schemeClr val="bg1">
                    <a:lumMod val="10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Planning systems</a:t>
            </a:r>
            <a:endParaRPr sz="1800" b="1" baseline="-25000" dirty="0">
              <a:solidFill>
                <a:schemeClr val="bg1">
                  <a:lumMod val="10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" name="Google Shape;401;p18">
            <a:extLst>
              <a:ext uri="{FF2B5EF4-FFF2-40B4-BE49-F238E27FC236}">
                <a16:creationId xmlns:a16="http://schemas.microsoft.com/office/drawing/2014/main" id="{080542FA-AE0A-FA58-0236-D14374DF0460}"/>
              </a:ext>
            </a:extLst>
          </p:cNvPr>
          <p:cNvSpPr txBox="1"/>
          <p:nvPr/>
        </p:nvSpPr>
        <p:spPr>
          <a:xfrm>
            <a:off x="623407" y="3975235"/>
            <a:ext cx="2163247" cy="24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baseline="-25000" dirty="0">
                <a:solidFill>
                  <a:schemeClr val="bg1">
                    <a:lumMod val="10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The gap between policy and Practice</a:t>
            </a:r>
          </a:p>
        </p:txBody>
      </p:sp>
      <p:sp>
        <p:nvSpPr>
          <p:cNvPr id="9" name="Google Shape;401;p18">
            <a:extLst>
              <a:ext uri="{FF2B5EF4-FFF2-40B4-BE49-F238E27FC236}">
                <a16:creationId xmlns:a16="http://schemas.microsoft.com/office/drawing/2014/main" id="{4BF0F7A9-3432-5E6E-6D3B-423AB319ADC8}"/>
              </a:ext>
            </a:extLst>
          </p:cNvPr>
          <p:cNvSpPr txBox="1"/>
          <p:nvPr/>
        </p:nvSpPr>
        <p:spPr>
          <a:xfrm>
            <a:off x="6586789" y="3970987"/>
            <a:ext cx="2163247" cy="24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baseline="-25000" dirty="0">
                <a:solidFill>
                  <a:schemeClr val="bg1">
                    <a:lumMod val="10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Environmental management and sustainable development </a:t>
            </a:r>
          </a:p>
        </p:txBody>
      </p:sp>
      <p:sp>
        <p:nvSpPr>
          <p:cNvPr id="13" name="Google Shape;401;p18">
            <a:extLst>
              <a:ext uri="{FF2B5EF4-FFF2-40B4-BE49-F238E27FC236}">
                <a16:creationId xmlns:a16="http://schemas.microsoft.com/office/drawing/2014/main" id="{0411DB94-FFE1-04DB-5A3E-DEA2F99A317B}"/>
              </a:ext>
            </a:extLst>
          </p:cNvPr>
          <p:cNvSpPr txBox="1"/>
          <p:nvPr/>
        </p:nvSpPr>
        <p:spPr>
          <a:xfrm>
            <a:off x="6512853" y="2814219"/>
            <a:ext cx="2163247" cy="24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baseline="-25000" dirty="0">
                <a:solidFill>
                  <a:schemeClr val="bg1">
                    <a:lumMod val="10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sp>
        <p:nvSpPr>
          <p:cNvPr id="14" name="Google Shape;401;p18">
            <a:extLst>
              <a:ext uri="{FF2B5EF4-FFF2-40B4-BE49-F238E27FC236}">
                <a16:creationId xmlns:a16="http://schemas.microsoft.com/office/drawing/2014/main" id="{BE7A47CC-250E-2378-7164-195B996B9A26}"/>
              </a:ext>
            </a:extLst>
          </p:cNvPr>
          <p:cNvSpPr txBox="1"/>
          <p:nvPr/>
        </p:nvSpPr>
        <p:spPr>
          <a:xfrm>
            <a:off x="6442680" y="1628279"/>
            <a:ext cx="2311123" cy="24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baseline="-25000" dirty="0">
                <a:solidFill>
                  <a:schemeClr val="bg1">
                    <a:lumMod val="10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Efficiencies of municipalities </a:t>
            </a:r>
          </a:p>
        </p:txBody>
      </p:sp>
      <p:sp>
        <p:nvSpPr>
          <p:cNvPr id="19" name="Google Shape;401;p18">
            <a:extLst>
              <a:ext uri="{FF2B5EF4-FFF2-40B4-BE49-F238E27FC236}">
                <a16:creationId xmlns:a16="http://schemas.microsoft.com/office/drawing/2014/main" id="{5A3E497F-E6CB-EC39-B1C2-1FF6B2DC29E6}"/>
              </a:ext>
            </a:extLst>
          </p:cNvPr>
          <p:cNvSpPr txBox="1"/>
          <p:nvPr/>
        </p:nvSpPr>
        <p:spPr>
          <a:xfrm>
            <a:off x="6709587" y="2842267"/>
            <a:ext cx="1917653" cy="24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baseline="-25000" dirty="0">
                <a:solidFill>
                  <a:srgbClr val="00B0F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1800" b="1" baseline="-25000" dirty="0">
                <a:solidFill>
                  <a:schemeClr val="bg1">
                    <a:lumMod val="10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Failure in service delivery and overturning Apartheid spatial structures</a:t>
            </a:r>
            <a:endParaRPr sz="1800" b="1" baseline="-25000" dirty="0">
              <a:solidFill>
                <a:schemeClr val="bg1">
                  <a:lumMod val="10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" name="Google Shape;401;p18">
            <a:extLst>
              <a:ext uri="{FF2B5EF4-FFF2-40B4-BE49-F238E27FC236}">
                <a16:creationId xmlns:a16="http://schemas.microsoft.com/office/drawing/2014/main" id="{4690118F-FAD0-E03E-49AB-4EA1057E06C4}"/>
              </a:ext>
            </a:extLst>
          </p:cNvPr>
          <p:cNvSpPr txBox="1"/>
          <p:nvPr/>
        </p:nvSpPr>
        <p:spPr>
          <a:xfrm>
            <a:off x="1019491" y="2761250"/>
            <a:ext cx="1398494" cy="24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baseline="-25000" dirty="0">
                <a:solidFill>
                  <a:schemeClr val="bg1">
                    <a:lumMod val="10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Political Agenda</a:t>
            </a:r>
            <a:endParaRPr sz="1800" b="1" baseline="-25000" dirty="0">
              <a:solidFill>
                <a:schemeClr val="bg1">
                  <a:lumMod val="10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" name="Google Shape;407;p18">
            <a:extLst>
              <a:ext uri="{FF2B5EF4-FFF2-40B4-BE49-F238E27FC236}">
                <a16:creationId xmlns:a16="http://schemas.microsoft.com/office/drawing/2014/main" id="{D7D97EDF-DBFC-1AB0-9B4E-F877D36779BC}"/>
              </a:ext>
            </a:extLst>
          </p:cNvPr>
          <p:cNvSpPr txBox="1"/>
          <p:nvPr/>
        </p:nvSpPr>
        <p:spPr>
          <a:xfrm>
            <a:off x="2445385" y="4647342"/>
            <a:ext cx="3776417" cy="35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1" u="none" strike="noStrike" kern="0" cap="none" spc="0" normalizeH="0" baseline="0" noProof="0" dirty="0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(Coetzee, 2012; Harrison et. al, 2008; Sowman, 2006; </a:t>
            </a:r>
            <a:r>
              <a:rPr kumimoji="0" lang="en-GB" sz="800" b="0" i="1" u="none" strike="noStrike" kern="0" cap="none" spc="0" normalizeH="0" baseline="0" noProof="0" dirty="0" err="1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Ruwanza</a:t>
            </a:r>
            <a:r>
              <a:rPr kumimoji="0" lang="en-GB" sz="800" b="0" i="1" u="none" strike="noStrike" kern="0" cap="none" spc="0" normalizeH="0" baseline="0" noProof="0" dirty="0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, 2016 )</a:t>
            </a:r>
            <a:endParaRPr kumimoji="0" sz="800" b="0" i="1" u="none" strike="noStrike" kern="0" cap="none" spc="0" normalizeH="0" baseline="0" noProof="0" dirty="0">
              <a:ln>
                <a:noFill/>
              </a:ln>
              <a:solidFill>
                <a:srgbClr val="2B2D42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" name="Kevin">
            <a:hlinkClick r:id="" action="ppaction://media"/>
            <a:extLst>
              <a:ext uri="{FF2B5EF4-FFF2-40B4-BE49-F238E27FC236}">
                <a16:creationId xmlns:a16="http://schemas.microsoft.com/office/drawing/2014/main" id="{D434612C-15A2-71DA-FC11-C51A016222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100" y="20571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6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7;p18">
            <a:extLst>
              <a:ext uri="{FF2B5EF4-FFF2-40B4-BE49-F238E27FC236}">
                <a16:creationId xmlns:a16="http://schemas.microsoft.com/office/drawing/2014/main" id="{208A52B1-948C-B66E-B743-4588CECD8C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0589" y="-107577"/>
            <a:ext cx="7082822" cy="470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 Why has the IDP continued to serve as the central form of municipal planning in South Africa?</a:t>
            </a:r>
            <a:endParaRPr sz="2400" dirty="0"/>
          </a:p>
        </p:txBody>
      </p:sp>
      <p:grpSp>
        <p:nvGrpSpPr>
          <p:cNvPr id="44" name="Google Shape;1843;p44">
            <a:extLst>
              <a:ext uri="{FF2B5EF4-FFF2-40B4-BE49-F238E27FC236}">
                <a16:creationId xmlns:a16="http://schemas.microsoft.com/office/drawing/2014/main" id="{6CA60C67-B6D6-486B-0C9F-171111304CFE}"/>
              </a:ext>
            </a:extLst>
          </p:cNvPr>
          <p:cNvGrpSpPr/>
          <p:nvPr/>
        </p:nvGrpSpPr>
        <p:grpSpPr>
          <a:xfrm flipH="1">
            <a:off x="6942507" y="3166181"/>
            <a:ext cx="2168918" cy="2516580"/>
            <a:chOff x="5779699" y="2974452"/>
            <a:chExt cx="2088504" cy="2423276"/>
          </a:xfrm>
        </p:grpSpPr>
        <p:sp>
          <p:nvSpPr>
            <p:cNvPr id="45" name="Google Shape;1844;p44">
              <a:extLst>
                <a:ext uri="{FF2B5EF4-FFF2-40B4-BE49-F238E27FC236}">
                  <a16:creationId xmlns:a16="http://schemas.microsoft.com/office/drawing/2014/main" id="{9B2BB697-1944-B72D-F9EB-F198E2FB696B}"/>
                </a:ext>
              </a:extLst>
            </p:cNvPr>
            <p:cNvSpPr/>
            <p:nvPr/>
          </p:nvSpPr>
          <p:spPr>
            <a:xfrm>
              <a:off x="5980603" y="3516302"/>
              <a:ext cx="1169211" cy="1175575"/>
            </a:xfrm>
            <a:custGeom>
              <a:avLst/>
              <a:gdLst/>
              <a:ahLst/>
              <a:cxnLst/>
              <a:rect l="l" t="t" r="r" b="b"/>
              <a:pathLst>
                <a:path w="33254" h="33435" extrusionOk="0">
                  <a:moveTo>
                    <a:pt x="14287" y="1"/>
                  </a:moveTo>
                  <a:cubicBezTo>
                    <a:pt x="13986" y="302"/>
                    <a:pt x="12983" y="1981"/>
                    <a:pt x="12557" y="2407"/>
                  </a:cubicBezTo>
                  <a:cubicBezTo>
                    <a:pt x="12257" y="2733"/>
                    <a:pt x="6517" y="5414"/>
                    <a:pt x="3710" y="7043"/>
                  </a:cubicBezTo>
                  <a:cubicBezTo>
                    <a:pt x="2833" y="7545"/>
                    <a:pt x="2257" y="7971"/>
                    <a:pt x="2206" y="8171"/>
                  </a:cubicBezTo>
                  <a:cubicBezTo>
                    <a:pt x="1981" y="9174"/>
                    <a:pt x="377" y="20602"/>
                    <a:pt x="277" y="21430"/>
                  </a:cubicBezTo>
                  <a:cubicBezTo>
                    <a:pt x="1" y="21906"/>
                    <a:pt x="126" y="30803"/>
                    <a:pt x="577" y="31354"/>
                  </a:cubicBezTo>
                  <a:cubicBezTo>
                    <a:pt x="3209" y="32983"/>
                    <a:pt x="6618" y="33410"/>
                    <a:pt x="12833" y="33435"/>
                  </a:cubicBezTo>
                  <a:lnTo>
                    <a:pt x="29525" y="33435"/>
                  </a:lnTo>
                  <a:cubicBezTo>
                    <a:pt x="29533" y="33435"/>
                    <a:pt x="29541" y="33435"/>
                    <a:pt x="29549" y="33435"/>
                  </a:cubicBezTo>
                  <a:cubicBezTo>
                    <a:pt x="33253" y="33435"/>
                    <a:pt x="31857" y="21944"/>
                    <a:pt x="32583" y="16342"/>
                  </a:cubicBezTo>
                  <a:cubicBezTo>
                    <a:pt x="32608" y="16267"/>
                    <a:pt x="32758" y="6141"/>
                    <a:pt x="32683" y="6116"/>
                  </a:cubicBezTo>
                  <a:cubicBezTo>
                    <a:pt x="32282" y="5866"/>
                    <a:pt x="31856" y="5615"/>
                    <a:pt x="31680" y="5490"/>
                  </a:cubicBezTo>
                  <a:cubicBezTo>
                    <a:pt x="31054" y="5038"/>
                    <a:pt x="25390" y="3434"/>
                    <a:pt x="25064" y="3309"/>
                  </a:cubicBezTo>
                  <a:cubicBezTo>
                    <a:pt x="25059" y="3309"/>
                    <a:pt x="25055" y="3309"/>
                    <a:pt x="25050" y="3309"/>
                  </a:cubicBezTo>
                  <a:cubicBezTo>
                    <a:pt x="24541" y="3309"/>
                    <a:pt x="23382" y="1952"/>
                    <a:pt x="23134" y="1580"/>
                  </a:cubicBezTo>
                  <a:cubicBezTo>
                    <a:pt x="23109" y="1655"/>
                    <a:pt x="22006" y="4136"/>
                    <a:pt x="21605" y="4663"/>
                  </a:cubicBezTo>
                  <a:cubicBezTo>
                    <a:pt x="21107" y="5321"/>
                    <a:pt x="20529" y="5575"/>
                    <a:pt x="19934" y="5575"/>
                  </a:cubicBezTo>
                  <a:cubicBezTo>
                    <a:pt x="18016" y="5575"/>
                    <a:pt x="15914" y="2937"/>
                    <a:pt x="15665" y="2708"/>
                  </a:cubicBezTo>
                  <a:cubicBezTo>
                    <a:pt x="15289" y="2357"/>
                    <a:pt x="14362" y="251"/>
                    <a:pt x="14287" y="1"/>
                  </a:cubicBezTo>
                  <a:close/>
                </a:path>
              </a:pathLst>
            </a:custGeom>
            <a:solidFill>
              <a:srgbClr val="002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1845;p44">
              <a:extLst>
                <a:ext uri="{FF2B5EF4-FFF2-40B4-BE49-F238E27FC236}">
                  <a16:creationId xmlns:a16="http://schemas.microsoft.com/office/drawing/2014/main" id="{1DDA755A-1FB6-D97D-4AC8-C9FE8BEEFE4D}"/>
                </a:ext>
              </a:extLst>
            </p:cNvPr>
            <p:cNvSpPr/>
            <p:nvPr/>
          </p:nvSpPr>
          <p:spPr>
            <a:xfrm>
              <a:off x="6443801" y="3466094"/>
              <a:ext cx="410423" cy="311166"/>
            </a:xfrm>
            <a:custGeom>
              <a:avLst/>
              <a:gdLst/>
              <a:ahLst/>
              <a:cxnLst/>
              <a:rect l="l" t="t" r="r" b="b"/>
              <a:pathLst>
                <a:path w="11673" h="8850" extrusionOk="0">
                  <a:moveTo>
                    <a:pt x="1338" y="0"/>
                  </a:moveTo>
                  <a:cubicBezTo>
                    <a:pt x="1338" y="0"/>
                    <a:pt x="1489" y="3233"/>
                    <a:pt x="611" y="4888"/>
                  </a:cubicBezTo>
                  <a:cubicBezTo>
                    <a:pt x="0" y="6020"/>
                    <a:pt x="9781" y="8850"/>
                    <a:pt x="11416" y="8850"/>
                  </a:cubicBezTo>
                  <a:cubicBezTo>
                    <a:pt x="11591" y="8850"/>
                    <a:pt x="11673" y="8817"/>
                    <a:pt x="11639" y="8747"/>
                  </a:cubicBezTo>
                  <a:cubicBezTo>
                    <a:pt x="11263" y="8020"/>
                    <a:pt x="10185" y="4336"/>
                    <a:pt x="9910" y="3208"/>
                  </a:cubicBezTo>
                  <a:cubicBezTo>
                    <a:pt x="9634" y="2080"/>
                    <a:pt x="9810" y="852"/>
                    <a:pt x="9810" y="852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D99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1846;p44">
              <a:extLst>
                <a:ext uri="{FF2B5EF4-FFF2-40B4-BE49-F238E27FC236}">
                  <a16:creationId xmlns:a16="http://schemas.microsoft.com/office/drawing/2014/main" id="{DE00872F-F90A-C3E6-E368-7608CD70A13A}"/>
                </a:ext>
              </a:extLst>
            </p:cNvPr>
            <p:cNvSpPr/>
            <p:nvPr/>
          </p:nvSpPr>
          <p:spPr>
            <a:xfrm>
              <a:off x="6465284" y="3420281"/>
              <a:ext cx="356909" cy="207128"/>
            </a:xfrm>
            <a:custGeom>
              <a:avLst/>
              <a:gdLst/>
              <a:ahLst/>
              <a:cxnLst/>
              <a:rect l="l" t="t" r="r" b="b"/>
              <a:pathLst>
                <a:path w="10151" h="5891" extrusionOk="0">
                  <a:moveTo>
                    <a:pt x="10151" y="0"/>
                  </a:moveTo>
                  <a:lnTo>
                    <a:pt x="10151" y="0"/>
                  </a:lnTo>
                  <a:cubicBezTo>
                    <a:pt x="8558" y="3239"/>
                    <a:pt x="6832" y="4289"/>
                    <a:pt x="5263" y="4289"/>
                  </a:cubicBezTo>
                  <a:cubicBezTo>
                    <a:pt x="2364" y="4289"/>
                    <a:pt x="1" y="702"/>
                    <a:pt x="0" y="702"/>
                  </a:cubicBezTo>
                  <a:lnTo>
                    <a:pt x="0" y="702"/>
                  </a:lnTo>
                  <a:cubicBezTo>
                    <a:pt x="1" y="702"/>
                    <a:pt x="2126" y="5891"/>
                    <a:pt x="5615" y="5891"/>
                  </a:cubicBezTo>
                  <a:cubicBezTo>
                    <a:pt x="5640" y="5891"/>
                    <a:pt x="5665" y="5890"/>
                    <a:pt x="5690" y="5890"/>
                  </a:cubicBezTo>
                  <a:cubicBezTo>
                    <a:pt x="9223" y="5840"/>
                    <a:pt x="10151" y="1"/>
                    <a:pt x="10151" y="0"/>
                  </a:cubicBezTo>
                  <a:close/>
                </a:path>
              </a:pathLst>
            </a:custGeom>
            <a:solidFill>
              <a:srgbClr val="9F7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1847;p44">
              <a:extLst>
                <a:ext uri="{FF2B5EF4-FFF2-40B4-BE49-F238E27FC236}">
                  <a16:creationId xmlns:a16="http://schemas.microsoft.com/office/drawing/2014/main" id="{7E13A7BD-E391-58C3-551D-24A8CA893BBA}"/>
                </a:ext>
              </a:extLst>
            </p:cNvPr>
            <p:cNvSpPr/>
            <p:nvPr/>
          </p:nvSpPr>
          <p:spPr>
            <a:xfrm>
              <a:off x="6325031" y="2975260"/>
              <a:ext cx="578241" cy="641600"/>
            </a:xfrm>
            <a:custGeom>
              <a:avLst/>
              <a:gdLst/>
              <a:ahLst/>
              <a:cxnLst/>
              <a:rect l="l" t="t" r="r" b="b"/>
              <a:pathLst>
                <a:path w="16446" h="18248" extrusionOk="0">
                  <a:moveTo>
                    <a:pt x="9328" y="0"/>
                  </a:moveTo>
                  <a:cubicBezTo>
                    <a:pt x="1583" y="251"/>
                    <a:pt x="2937" y="8096"/>
                    <a:pt x="2937" y="8096"/>
                  </a:cubicBezTo>
                  <a:cubicBezTo>
                    <a:pt x="1" y="8608"/>
                    <a:pt x="2567" y="13497"/>
                    <a:pt x="3829" y="13497"/>
                  </a:cubicBezTo>
                  <a:cubicBezTo>
                    <a:pt x="3924" y="13497"/>
                    <a:pt x="4012" y="13469"/>
                    <a:pt x="4090" y="13409"/>
                  </a:cubicBezTo>
                  <a:cubicBezTo>
                    <a:pt x="4537" y="14352"/>
                    <a:pt x="6090" y="18247"/>
                    <a:pt x="9555" y="18247"/>
                  </a:cubicBezTo>
                  <a:cubicBezTo>
                    <a:pt x="9587" y="18247"/>
                    <a:pt x="9620" y="18247"/>
                    <a:pt x="9654" y="18246"/>
                  </a:cubicBezTo>
                  <a:cubicBezTo>
                    <a:pt x="13162" y="18196"/>
                    <a:pt x="14340" y="13384"/>
                    <a:pt x="14641" y="12356"/>
                  </a:cubicBezTo>
                  <a:cubicBezTo>
                    <a:pt x="15582" y="11556"/>
                    <a:pt x="16258" y="7820"/>
                    <a:pt x="15032" y="7820"/>
                  </a:cubicBezTo>
                  <a:cubicBezTo>
                    <a:pt x="14952" y="7820"/>
                    <a:pt x="14863" y="7836"/>
                    <a:pt x="14766" y="7870"/>
                  </a:cubicBezTo>
                  <a:cubicBezTo>
                    <a:pt x="16446" y="75"/>
                    <a:pt x="9328" y="0"/>
                    <a:pt x="9328" y="0"/>
                  </a:cubicBezTo>
                  <a:close/>
                </a:path>
              </a:pathLst>
            </a:custGeom>
            <a:solidFill>
              <a:srgbClr val="FC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1848;p44">
              <a:extLst>
                <a:ext uri="{FF2B5EF4-FFF2-40B4-BE49-F238E27FC236}">
                  <a16:creationId xmlns:a16="http://schemas.microsoft.com/office/drawing/2014/main" id="{3A570DF7-A16B-761F-2BA4-BBC58DC2CCC6}"/>
                </a:ext>
              </a:extLst>
            </p:cNvPr>
            <p:cNvSpPr/>
            <p:nvPr/>
          </p:nvSpPr>
          <p:spPr>
            <a:xfrm>
              <a:off x="6451185" y="3633526"/>
              <a:ext cx="468823" cy="737586"/>
            </a:xfrm>
            <a:custGeom>
              <a:avLst/>
              <a:gdLst/>
              <a:ahLst/>
              <a:cxnLst/>
              <a:rect l="l" t="t" r="r" b="b"/>
              <a:pathLst>
                <a:path w="13334" h="20978" extrusionOk="0">
                  <a:moveTo>
                    <a:pt x="10151" y="0"/>
                  </a:moveTo>
                  <a:lnTo>
                    <a:pt x="10151" y="0"/>
                  </a:lnTo>
                  <a:cubicBezTo>
                    <a:pt x="8305" y="1412"/>
                    <a:pt x="2336" y="1506"/>
                    <a:pt x="777" y="1506"/>
                  </a:cubicBezTo>
                  <a:cubicBezTo>
                    <a:pt x="537" y="1506"/>
                    <a:pt x="402" y="1504"/>
                    <a:pt x="401" y="1504"/>
                  </a:cubicBezTo>
                  <a:lnTo>
                    <a:pt x="401" y="1504"/>
                  </a:lnTo>
                  <a:cubicBezTo>
                    <a:pt x="0" y="6842"/>
                    <a:pt x="9825" y="20978"/>
                    <a:pt x="9825" y="20978"/>
                  </a:cubicBezTo>
                  <a:cubicBezTo>
                    <a:pt x="13334" y="13985"/>
                    <a:pt x="10151" y="1"/>
                    <a:pt x="10151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1849;p44">
              <a:extLst>
                <a:ext uri="{FF2B5EF4-FFF2-40B4-BE49-F238E27FC236}">
                  <a16:creationId xmlns:a16="http://schemas.microsoft.com/office/drawing/2014/main" id="{E18AE9D9-3CF3-86AD-652E-D81B0C87BF58}"/>
                </a:ext>
              </a:extLst>
            </p:cNvPr>
            <p:cNvSpPr/>
            <p:nvPr/>
          </p:nvSpPr>
          <p:spPr>
            <a:xfrm>
              <a:off x="6446790" y="3508391"/>
              <a:ext cx="209765" cy="312080"/>
            </a:xfrm>
            <a:custGeom>
              <a:avLst/>
              <a:gdLst/>
              <a:ahLst/>
              <a:cxnLst/>
              <a:rect l="l" t="t" r="r" b="b"/>
              <a:pathLst>
                <a:path w="5966" h="8876" extrusionOk="0">
                  <a:moveTo>
                    <a:pt x="953" y="0"/>
                  </a:moveTo>
                  <a:cubicBezTo>
                    <a:pt x="0" y="2231"/>
                    <a:pt x="2156" y="8873"/>
                    <a:pt x="2156" y="8873"/>
                  </a:cubicBezTo>
                  <a:cubicBezTo>
                    <a:pt x="2185" y="8874"/>
                    <a:pt x="2214" y="8875"/>
                    <a:pt x="2243" y="8875"/>
                  </a:cubicBezTo>
                  <a:cubicBezTo>
                    <a:pt x="4189" y="8875"/>
                    <a:pt x="5965" y="4787"/>
                    <a:pt x="5965" y="4787"/>
                  </a:cubicBezTo>
                  <a:cubicBezTo>
                    <a:pt x="1780" y="2883"/>
                    <a:pt x="953" y="1"/>
                    <a:pt x="9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1850;p44">
              <a:extLst>
                <a:ext uri="{FF2B5EF4-FFF2-40B4-BE49-F238E27FC236}">
                  <a16:creationId xmlns:a16="http://schemas.microsoft.com/office/drawing/2014/main" id="{9E1FE921-1CE3-D788-6494-E2F6A4E33648}"/>
                </a:ext>
              </a:extLst>
            </p:cNvPr>
            <p:cNvSpPr/>
            <p:nvPr/>
          </p:nvSpPr>
          <p:spPr>
            <a:xfrm>
              <a:off x="6712037" y="3557721"/>
              <a:ext cx="109277" cy="206249"/>
            </a:xfrm>
            <a:custGeom>
              <a:avLst/>
              <a:gdLst/>
              <a:ahLst/>
              <a:cxnLst/>
              <a:rect l="l" t="t" r="r" b="b"/>
              <a:pathLst>
                <a:path w="3108" h="5866" extrusionOk="0">
                  <a:moveTo>
                    <a:pt x="2256" y="1"/>
                  </a:moveTo>
                  <a:cubicBezTo>
                    <a:pt x="2256" y="1"/>
                    <a:pt x="1679" y="2031"/>
                    <a:pt x="0" y="2983"/>
                  </a:cubicBezTo>
                  <a:cubicBezTo>
                    <a:pt x="0" y="2983"/>
                    <a:pt x="1504" y="3459"/>
                    <a:pt x="2356" y="5865"/>
                  </a:cubicBezTo>
                  <a:cubicBezTo>
                    <a:pt x="2356" y="5865"/>
                    <a:pt x="3108" y="3334"/>
                    <a:pt x="2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1851;p44">
              <a:extLst>
                <a:ext uri="{FF2B5EF4-FFF2-40B4-BE49-F238E27FC236}">
                  <a16:creationId xmlns:a16="http://schemas.microsoft.com/office/drawing/2014/main" id="{784E6019-4E40-7714-D784-5597D3FBA6FE}"/>
                </a:ext>
              </a:extLst>
            </p:cNvPr>
            <p:cNvSpPr/>
            <p:nvPr/>
          </p:nvSpPr>
          <p:spPr>
            <a:xfrm>
              <a:off x="6629200" y="3655536"/>
              <a:ext cx="137476" cy="96971"/>
            </a:xfrm>
            <a:custGeom>
              <a:avLst/>
              <a:gdLst/>
              <a:ahLst/>
              <a:cxnLst/>
              <a:rect l="l" t="t" r="r" b="b"/>
              <a:pathLst>
                <a:path w="3910" h="2758" extrusionOk="0">
                  <a:moveTo>
                    <a:pt x="2582" y="1"/>
                  </a:moveTo>
                  <a:lnTo>
                    <a:pt x="602" y="452"/>
                  </a:lnTo>
                  <a:cubicBezTo>
                    <a:pt x="0" y="1154"/>
                    <a:pt x="602" y="2407"/>
                    <a:pt x="1053" y="2682"/>
                  </a:cubicBezTo>
                  <a:cubicBezTo>
                    <a:pt x="1140" y="2736"/>
                    <a:pt x="1266" y="2757"/>
                    <a:pt x="1413" y="2757"/>
                  </a:cubicBezTo>
                  <a:cubicBezTo>
                    <a:pt x="2028" y="2757"/>
                    <a:pt x="3008" y="2382"/>
                    <a:pt x="3008" y="2382"/>
                  </a:cubicBezTo>
                  <a:cubicBezTo>
                    <a:pt x="3910" y="377"/>
                    <a:pt x="2582" y="1"/>
                    <a:pt x="2582" y="1"/>
                  </a:cubicBezTo>
                  <a:close/>
                </a:path>
              </a:pathLst>
            </a:custGeom>
            <a:solidFill>
              <a:srgbClr val="849A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1852;p44">
              <a:extLst>
                <a:ext uri="{FF2B5EF4-FFF2-40B4-BE49-F238E27FC236}">
                  <a16:creationId xmlns:a16="http://schemas.microsoft.com/office/drawing/2014/main" id="{A6C5187E-98F0-4966-A0A8-F4CD6A537015}"/>
                </a:ext>
              </a:extLst>
            </p:cNvPr>
            <p:cNvSpPr/>
            <p:nvPr/>
          </p:nvSpPr>
          <p:spPr>
            <a:xfrm>
              <a:off x="6599243" y="3739252"/>
              <a:ext cx="315491" cy="682983"/>
            </a:xfrm>
            <a:custGeom>
              <a:avLst/>
              <a:gdLst/>
              <a:ahLst/>
              <a:cxnLst/>
              <a:rect l="l" t="t" r="r" b="b"/>
              <a:pathLst>
                <a:path w="8973" h="19425" extrusionOk="0">
                  <a:moveTo>
                    <a:pt x="3860" y="1"/>
                  </a:moveTo>
                  <a:lnTo>
                    <a:pt x="1905" y="301"/>
                  </a:lnTo>
                  <a:cubicBezTo>
                    <a:pt x="401" y="3384"/>
                    <a:pt x="0" y="10577"/>
                    <a:pt x="0" y="10577"/>
                  </a:cubicBezTo>
                  <a:lnTo>
                    <a:pt x="5514" y="19424"/>
                  </a:lnTo>
                  <a:lnTo>
                    <a:pt x="6065" y="18372"/>
                  </a:lnTo>
                  <a:cubicBezTo>
                    <a:pt x="8973" y="13008"/>
                    <a:pt x="3860" y="1"/>
                    <a:pt x="3860" y="1"/>
                  </a:cubicBezTo>
                  <a:close/>
                </a:path>
              </a:pathLst>
            </a:custGeom>
            <a:solidFill>
              <a:srgbClr val="849A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1853;p44">
              <a:extLst>
                <a:ext uri="{FF2B5EF4-FFF2-40B4-BE49-F238E27FC236}">
                  <a16:creationId xmlns:a16="http://schemas.microsoft.com/office/drawing/2014/main" id="{5E4E02D3-6912-D40D-2871-2632B9CC202D}"/>
                </a:ext>
              </a:extLst>
            </p:cNvPr>
            <p:cNvSpPr/>
            <p:nvPr/>
          </p:nvSpPr>
          <p:spPr>
            <a:xfrm>
              <a:off x="6345423" y="3507512"/>
              <a:ext cx="447692" cy="914723"/>
            </a:xfrm>
            <a:custGeom>
              <a:avLst/>
              <a:gdLst/>
              <a:ahLst/>
              <a:cxnLst/>
              <a:rect l="l" t="t" r="r" b="b"/>
              <a:pathLst>
                <a:path w="12733" h="26016" extrusionOk="0">
                  <a:moveTo>
                    <a:pt x="3836" y="0"/>
                  </a:moveTo>
                  <a:cubicBezTo>
                    <a:pt x="3835" y="1"/>
                    <a:pt x="2582" y="2181"/>
                    <a:pt x="1254" y="3309"/>
                  </a:cubicBezTo>
                  <a:cubicBezTo>
                    <a:pt x="1254" y="3309"/>
                    <a:pt x="277" y="5990"/>
                    <a:pt x="402" y="6090"/>
                  </a:cubicBezTo>
                  <a:cubicBezTo>
                    <a:pt x="527" y="6166"/>
                    <a:pt x="1856" y="6817"/>
                    <a:pt x="1856" y="6817"/>
                  </a:cubicBezTo>
                  <a:lnTo>
                    <a:pt x="1" y="8847"/>
                  </a:lnTo>
                  <a:lnTo>
                    <a:pt x="12733" y="26015"/>
                  </a:lnTo>
                  <a:cubicBezTo>
                    <a:pt x="12733" y="26015"/>
                    <a:pt x="9951" y="15289"/>
                    <a:pt x="6492" y="8722"/>
                  </a:cubicBezTo>
                  <a:cubicBezTo>
                    <a:pt x="3435" y="2883"/>
                    <a:pt x="3835" y="1"/>
                    <a:pt x="3836" y="0"/>
                  </a:cubicBezTo>
                  <a:close/>
                </a:path>
              </a:pathLst>
            </a:custGeom>
            <a:solidFill>
              <a:srgbClr val="4D6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1854;p44">
              <a:extLst>
                <a:ext uri="{FF2B5EF4-FFF2-40B4-BE49-F238E27FC236}">
                  <a16:creationId xmlns:a16="http://schemas.microsoft.com/office/drawing/2014/main" id="{756D15E5-53BC-573A-1527-ECADDE411A3C}"/>
                </a:ext>
              </a:extLst>
            </p:cNvPr>
            <p:cNvSpPr/>
            <p:nvPr/>
          </p:nvSpPr>
          <p:spPr>
            <a:xfrm>
              <a:off x="6786049" y="3557721"/>
              <a:ext cx="200939" cy="900623"/>
            </a:xfrm>
            <a:custGeom>
              <a:avLst/>
              <a:gdLst/>
              <a:ahLst/>
              <a:cxnLst/>
              <a:rect l="l" t="t" r="r" b="b"/>
              <a:pathLst>
                <a:path w="5715" h="25615" extrusionOk="0">
                  <a:moveTo>
                    <a:pt x="151" y="1"/>
                  </a:moveTo>
                  <a:lnTo>
                    <a:pt x="151" y="1"/>
                  </a:lnTo>
                  <a:cubicBezTo>
                    <a:pt x="2456" y="11755"/>
                    <a:pt x="0" y="25615"/>
                    <a:pt x="0" y="25615"/>
                  </a:cubicBezTo>
                  <a:cubicBezTo>
                    <a:pt x="3208" y="20753"/>
                    <a:pt x="5715" y="6517"/>
                    <a:pt x="5715" y="6517"/>
                  </a:cubicBezTo>
                  <a:cubicBezTo>
                    <a:pt x="4762" y="6141"/>
                    <a:pt x="3885" y="5239"/>
                    <a:pt x="3885" y="5239"/>
                  </a:cubicBezTo>
                  <a:cubicBezTo>
                    <a:pt x="4086" y="5164"/>
                    <a:pt x="4436" y="4387"/>
                    <a:pt x="4436" y="4387"/>
                  </a:cubicBezTo>
                  <a:cubicBezTo>
                    <a:pt x="3083" y="3334"/>
                    <a:pt x="151" y="1"/>
                    <a:pt x="151" y="1"/>
                  </a:cubicBezTo>
                  <a:close/>
                </a:path>
              </a:pathLst>
            </a:custGeom>
            <a:solidFill>
              <a:srgbClr val="4D6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1855;p44">
              <a:extLst>
                <a:ext uri="{FF2B5EF4-FFF2-40B4-BE49-F238E27FC236}">
                  <a16:creationId xmlns:a16="http://schemas.microsoft.com/office/drawing/2014/main" id="{4FC10649-984F-F78B-A630-BB913C91EF4A}"/>
                </a:ext>
              </a:extLst>
            </p:cNvPr>
            <p:cNvSpPr/>
            <p:nvPr/>
          </p:nvSpPr>
          <p:spPr>
            <a:xfrm>
              <a:off x="6429175" y="4099677"/>
              <a:ext cx="212402" cy="325371"/>
            </a:xfrm>
            <a:custGeom>
              <a:avLst/>
              <a:gdLst/>
              <a:ahLst/>
              <a:cxnLst/>
              <a:rect l="l" t="t" r="r" b="b"/>
              <a:pathLst>
                <a:path w="6041" h="9254" extrusionOk="0">
                  <a:moveTo>
                    <a:pt x="1629" y="0"/>
                  </a:moveTo>
                  <a:cubicBezTo>
                    <a:pt x="1629" y="1"/>
                    <a:pt x="0" y="5790"/>
                    <a:pt x="4912" y="9249"/>
                  </a:cubicBezTo>
                  <a:cubicBezTo>
                    <a:pt x="4916" y="9252"/>
                    <a:pt x="4917" y="9253"/>
                    <a:pt x="4917" y="9253"/>
                  </a:cubicBezTo>
                  <a:cubicBezTo>
                    <a:pt x="4919" y="9253"/>
                    <a:pt x="4862" y="9185"/>
                    <a:pt x="4862" y="9098"/>
                  </a:cubicBezTo>
                  <a:cubicBezTo>
                    <a:pt x="4912" y="8422"/>
                    <a:pt x="6040" y="3660"/>
                    <a:pt x="1629" y="0"/>
                  </a:cubicBezTo>
                  <a:close/>
                </a:path>
              </a:pathLst>
            </a:custGeom>
            <a:solidFill>
              <a:srgbClr val="384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1856;p44">
              <a:extLst>
                <a:ext uri="{FF2B5EF4-FFF2-40B4-BE49-F238E27FC236}">
                  <a16:creationId xmlns:a16="http://schemas.microsoft.com/office/drawing/2014/main" id="{C788D5E9-F3D7-D98B-F003-4538D1E6AB5A}"/>
                </a:ext>
              </a:extLst>
            </p:cNvPr>
            <p:cNvSpPr/>
            <p:nvPr/>
          </p:nvSpPr>
          <p:spPr>
            <a:xfrm>
              <a:off x="6465284" y="4101435"/>
              <a:ext cx="160400" cy="280260"/>
            </a:xfrm>
            <a:custGeom>
              <a:avLst/>
              <a:gdLst/>
              <a:ahLst/>
              <a:cxnLst/>
              <a:rect l="l" t="t" r="r" b="b"/>
              <a:pathLst>
                <a:path w="4562" h="7971" extrusionOk="0">
                  <a:moveTo>
                    <a:pt x="752" y="1"/>
                  </a:moveTo>
                  <a:lnTo>
                    <a:pt x="0" y="527"/>
                  </a:lnTo>
                  <a:lnTo>
                    <a:pt x="1479" y="7971"/>
                  </a:lnTo>
                  <a:cubicBezTo>
                    <a:pt x="3534" y="7169"/>
                    <a:pt x="4562" y="5790"/>
                    <a:pt x="4562" y="5790"/>
                  </a:cubicBezTo>
                  <a:cubicBezTo>
                    <a:pt x="3635" y="2306"/>
                    <a:pt x="853" y="51"/>
                    <a:pt x="752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1857;p44">
              <a:extLst>
                <a:ext uri="{FF2B5EF4-FFF2-40B4-BE49-F238E27FC236}">
                  <a16:creationId xmlns:a16="http://schemas.microsoft.com/office/drawing/2014/main" id="{327D5558-CAE2-6562-228D-B4305C6644ED}"/>
                </a:ext>
              </a:extLst>
            </p:cNvPr>
            <p:cNvSpPr/>
            <p:nvPr/>
          </p:nvSpPr>
          <p:spPr>
            <a:xfrm>
              <a:off x="6614222" y="3677581"/>
              <a:ext cx="141027" cy="151610"/>
            </a:xfrm>
            <a:custGeom>
              <a:avLst/>
              <a:gdLst/>
              <a:ahLst/>
              <a:cxnLst/>
              <a:rect l="l" t="t" r="r" b="b"/>
              <a:pathLst>
                <a:path w="4011" h="4312" extrusionOk="0">
                  <a:moveTo>
                    <a:pt x="2005" y="0"/>
                  </a:moveTo>
                  <a:cubicBezTo>
                    <a:pt x="952" y="0"/>
                    <a:pt x="100" y="1078"/>
                    <a:pt x="25" y="2131"/>
                  </a:cubicBezTo>
                  <a:cubicBezTo>
                    <a:pt x="0" y="2206"/>
                    <a:pt x="0" y="2256"/>
                    <a:pt x="0" y="2306"/>
                  </a:cubicBezTo>
                  <a:cubicBezTo>
                    <a:pt x="0" y="2356"/>
                    <a:pt x="0" y="2406"/>
                    <a:pt x="0" y="2431"/>
                  </a:cubicBezTo>
                  <a:cubicBezTo>
                    <a:pt x="50" y="2958"/>
                    <a:pt x="276" y="3409"/>
                    <a:pt x="627" y="3760"/>
                  </a:cubicBezTo>
                  <a:cubicBezTo>
                    <a:pt x="852" y="3985"/>
                    <a:pt x="1128" y="4136"/>
                    <a:pt x="1429" y="4236"/>
                  </a:cubicBezTo>
                  <a:cubicBezTo>
                    <a:pt x="1454" y="4236"/>
                    <a:pt x="1504" y="4261"/>
                    <a:pt x="1529" y="4261"/>
                  </a:cubicBezTo>
                  <a:cubicBezTo>
                    <a:pt x="1679" y="4311"/>
                    <a:pt x="1830" y="4311"/>
                    <a:pt x="2005" y="4311"/>
                  </a:cubicBezTo>
                  <a:cubicBezTo>
                    <a:pt x="2181" y="4311"/>
                    <a:pt x="2331" y="4311"/>
                    <a:pt x="2506" y="4261"/>
                  </a:cubicBezTo>
                  <a:cubicBezTo>
                    <a:pt x="2531" y="4261"/>
                    <a:pt x="2556" y="4236"/>
                    <a:pt x="2582" y="4236"/>
                  </a:cubicBezTo>
                  <a:cubicBezTo>
                    <a:pt x="2907" y="4136"/>
                    <a:pt x="3183" y="3985"/>
                    <a:pt x="3409" y="3760"/>
                  </a:cubicBezTo>
                  <a:cubicBezTo>
                    <a:pt x="3760" y="3409"/>
                    <a:pt x="3985" y="2958"/>
                    <a:pt x="4010" y="2431"/>
                  </a:cubicBezTo>
                  <a:cubicBezTo>
                    <a:pt x="4010" y="2406"/>
                    <a:pt x="4010" y="2356"/>
                    <a:pt x="4010" y="2306"/>
                  </a:cubicBezTo>
                  <a:cubicBezTo>
                    <a:pt x="4010" y="2256"/>
                    <a:pt x="4010" y="2206"/>
                    <a:pt x="4010" y="2131"/>
                  </a:cubicBezTo>
                  <a:cubicBezTo>
                    <a:pt x="3910" y="1078"/>
                    <a:pt x="3058" y="0"/>
                    <a:pt x="20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1858;p44">
              <a:extLst>
                <a:ext uri="{FF2B5EF4-FFF2-40B4-BE49-F238E27FC236}">
                  <a16:creationId xmlns:a16="http://schemas.microsoft.com/office/drawing/2014/main" id="{B76A2650-A8E8-8C4F-FCC5-188A04CD76FC}"/>
                </a:ext>
              </a:extLst>
            </p:cNvPr>
            <p:cNvSpPr/>
            <p:nvPr/>
          </p:nvSpPr>
          <p:spPr>
            <a:xfrm>
              <a:off x="6635353" y="3808869"/>
              <a:ext cx="98729" cy="18564"/>
            </a:xfrm>
            <a:custGeom>
              <a:avLst/>
              <a:gdLst/>
              <a:ahLst/>
              <a:cxnLst/>
              <a:rect l="l" t="t" r="r" b="b"/>
              <a:pathLst>
                <a:path w="2808" h="528" extrusionOk="0">
                  <a:moveTo>
                    <a:pt x="1" y="1"/>
                  </a:moveTo>
                  <a:lnTo>
                    <a:pt x="151" y="527"/>
                  </a:lnTo>
                  <a:lnTo>
                    <a:pt x="2657" y="527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rgbClr val="002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1859;p44">
              <a:extLst>
                <a:ext uri="{FF2B5EF4-FFF2-40B4-BE49-F238E27FC236}">
                  <a16:creationId xmlns:a16="http://schemas.microsoft.com/office/drawing/2014/main" id="{FC080CBE-1E33-4EA9-F3C4-87F9933E6715}"/>
                </a:ext>
              </a:extLst>
            </p:cNvPr>
            <p:cNvSpPr/>
            <p:nvPr/>
          </p:nvSpPr>
          <p:spPr>
            <a:xfrm>
              <a:off x="6614222" y="3752472"/>
              <a:ext cx="141027" cy="10618"/>
            </a:xfrm>
            <a:custGeom>
              <a:avLst/>
              <a:gdLst/>
              <a:ahLst/>
              <a:cxnLst/>
              <a:rect l="l" t="t" r="r" b="b"/>
              <a:pathLst>
                <a:path w="4011" h="302" extrusionOk="0">
                  <a:moveTo>
                    <a:pt x="25" y="1"/>
                  </a:moveTo>
                  <a:cubicBezTo>
                    <a:pt x="0" y="76"/>
                    <a:pt x="0" y="126"/>
                    <a:pt x="0" y="176"/>
                  </a:cubicBezTo>
                  <a:cubicBezTo>
                    <a:pt x="0" y="226"/>
                    <a:pt x="0" y="276"/>
                    <a:pt x="0" y="301"/>
                  </a:cubicBezTo>
                  <a:lnTo>
                    <a:pt x="4010" y="301"/>
                  </a:lnTo>
                  <a:cubicBezTo>
                    <a:pt x="4010" y="276"/>
                    <a:pt x="4010" y="226"/>
                    <a:pt x="4010" y="176"/>
                  </a:cubicBezTo>
                  <a:cubicBezTo>
                    <a:pt x="4010" y="126"/>
                    <a:pt x="4010" y="76"/>
                    <a:pt x="4010" y="1"/>
                  </a:cubicBezTo>
                  <a:close/>
                </a:path>
              </a:pathLst>
            </a:custGeom>
            <a:solidFill>
              <a:srgbClr val="849A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1860;p44">
              <a:extLst>
                <a:ext uri="{FF2B5EF4-FFF2-40B4-BE49-F238E27FC236}">
                  <a16:creationId xmlns:a16="http://schemas.microsoft.com/office/drawing/2014/main" id="{2AB598D8-7D9B-BECC-3C4A-94ED212F381D}"/>
                </a:ext>
              </a:extLst>
            </p:cNvPr>
            <p:cNvSpPr/>
            <p:nvPr/>
          </p:nvSpPr>
          <p:spPr>
            <a:xfrm>
              <a:off x="6640627" y="3826484"/>
              <a:ext cx="88181" cy="251183"/>
            </a:xfrm>
            <a:custGeom>
              <a:avLst/>
              <a:gdLst/>
              <a:ahLst/>
              <a:cxnLst/>
              <a:rect l="l" t="t" r="r" b="b"/>
              <a:pathLst>
                <a:path w="2508" h="7144" extrusionOk="0">
                  <a:moveTo>
                    <a:pt x="1" y="1"/>
                  </a:moveTo>
                  <a:lnTo>
                    <a:pt x="302" y="6818"/>
                  </a:lnTo>
                  <a:cubicBezTo>
                    <a:pt x="327" y="6993"/>
                    <a:pt x="427" y="7144"/>
                    <a:pt x="552" y="7144"/>
                  </a:cubicBezTo>
                  <a:lnTo>
                    <a:pt x="1956" y="7144"/>
                  </a:lnTo>
                  <a:cubicBezTo>
                    <a:pt x="2081" y="7144"/>
                    <a:pt x="2206" y="6993"/>
                    <a:pt x="2206" y="6818"/>
                  </a:cubicBezTo>
                  <a:lnTo>
                    <a:pt x="25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1861;p44">
              <a:extLst>
                <a:ext uri="{FF2B5EF4-FFF2-40B4-BE49-F238E27FC236}">
                  <a16:creationId xmlns:a16="http://schemas.microsoft.com/office/drawing/2014/main" id="{11D480E0-26E5-21EC-DB45-41019DDBC9A6}"/>
                </a:ext>
              </a:extLst>
            </p:cNvPr>
            <p:cNvSpPr/>
            <p:nvPr/>
          </p:nvSpPr>
          <p:spPr>
            <a:xfrm>
              <a:off x="6653847" y="4064412"/>
              <a:ext cx="61741" cy="82872"/>
            </a:xfrm>
            <a:custGeom>
              <a:avLst/>
              <a:gdLst/>
              <a:ahLst/>
              <a:cxnLst/>
              <a:rect l="l" t="t" r="r" b="b"/>
              <a:pathLst>
                <a:path w="1756" h="2357" extrusionOk="0">
                  <a:moveTo>
                    <a:pt x="277" y="1"/>
                  </a:moveTo>
                  <a:cubicBezTo>
                    <a:pt x="126" y="1"/>
                    <a:pt x="1" y="176"/>
                    <a:pt x="26" y="377"/>
                  </a:cubicBezTo>
                  <a:lnTo>
                    <a:pt x="126" y="2031"/>
                  </a:lnTo>
                  <a:cubicBezTo>
                    <a:pt x="126" y="2206"/>
                    <a:pt x="252" y="2357"/>
                    <a:pt x="377" y="2357"/>
                  </a:cubicBezTo>
                  <a:lnTo>
                    <a:pt x="1379" y="2357"/>
                  </a:lnTo>
                  <a:cubicBezTo>
                    <a:pt x="1530" y="2357"/>
                    <a:pt x="1630" y="2206"/>
                    <a:pt x="1630" y="2031"/>
                  </a:cubicBezTo>
                  <a:lnTo>
                    <a:pt x="1755" y="377"/>
                  </a:lnTo>
                  <a:cubicBezTo>
                    <a:pt x="1755" y="176"/>
                    <a:pt x="1655" y="1"/>
                    <a:pt x="1505" y="1"/>
                  </a:cubicBezTo>
                  <a:close/>
                </a:path>
              </a:pathLst>
            </a:custGeom>
            <a:solidFill>
              <a:srgbClr val="19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1862;p44">
              <a:extLst>
                <a:ext uri="{FF2B5EF4-FFF2-40B4-BE49-F238E27FC236}">
                  <a16:creationId xmlns:a16="http://schemas.microsoft.com/office/drawing/2014/main" id="{B633A397-1FEF-97B4-6B16-D48FF9280035}"/>
                </a:ext>
              </a:extLst>
            </p:cNvPr>
            <p:cNvSpPr/>
            <p:nvPr/>
          </p:nvSpPr>
          <p:spPr>
            <a:xfrm>
              <a:off x="6676771" y="4146370"/>
              <a:ext cx="15892" cy="27354"/>
            </a:xfrm>
            <a:custGeom>
              <a:avLst/>
              <a:gdLst/>
              <a:ahLst/>
              <a:cxnLst/>
              <a:rect l="l" t="t" r="r" b="b"/>
              <a:pathLst>
                <a:path w="452" h="778" extrusionOk="0">
                  <a:moveTo>
                    <a:pt x="1" y="1"/>
                  </a:moveTo>
                  <a:lnTo>
                    <a:pt x="1" y="552"/>
                  </a:lnTo>
                  <a:cubicBezTo>
                    <a:pt x="1" y="677"/>
                    <a:pt x="101" y="778"/>
                    <a:pt x="226" y="778"/>
                  </a:cubicBezTo>
                  <a:cubicBezTo>
                    <a:pt x="351" y="778"/>
                    <a:pt x="452" y="677"/>
                    <a:pt x="452" y="552"/>
                  </a:cubicBezTo>
                  <a:lnTo>
                    <a:pt x="452" y="1"/>
                  </a:lnTo>
                  <a:close/>
                </a:path>
              </a:pathLst>
            </a:custGeom>
            <a:solidFill>
              <a:srgbClr val="19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Google Shape;1863;p44">
              <a:extLst>
                <a:ext uri="{FF2B5EF4-FFF2-40B4-BE49-F238E27FC236}">
                  <a16:creationId xmlns:a16="http://schemas.microsoft.com/office/drawing/2014/main" id="{EF7894E5-6253-4C8C-1B87-1C79DBE6DBE1}"/>
                </a:ext>
              </a:extLst>
            </p:cNvPr>
            <p:cNvSpPr/>
            <p:nvPr/>
          </p:nvSpPr>
          <p:spPr>
            <a:xfrm>
              <a:off x="6466620" y="3897683"/>
              <a:ext cx="324738" cy="347064"/>
            </a:xfrm>
            <a:custGeom>
              <a:avLst/>
              <a:gdLst/>
              <a:ahLst/>
              <a:cxnLst/>
              <a:rect l="l" t="t" r="r" b="b"/>
              <a:pathLst>
                <a:path w="9236" h="9871" extrusionOk="0">
                  <a:moveTo>
                    <a:pt x="6881" y="1"/>
                  </a:moveTo>
                  <a:cubicBezTo>
                    <a:pt x="5481" y="1"/>
                    <a:pt x="3728" y="1207"/>
                    <a:pt x="3020" y="2512"/>
                  </a:cubicBezTo>
                  <a:cubicBezTo>
                    <a:pt x="1892" y="4618"/>
                    <a:pt x="815" y="5796"/>
                    <a:pt x="815" y="5796"/>
                  </a:cubicBezTo>
                  <a:cubicBezTo>
                    <a:pt x="0" y="7703"/>
                    <a:pt x="2037" y="9871"/>
                    <a:pt x="2353" y="9871"/>
                  </a:cubicBezTo>
                  <a:cubicBezTo>
                    <a:pt x="2378" y="9871"/>
                    <a:pt x="2392" y="9858"/>
                    <a:pt x="2394" y="9831"/>
                  </a:cubicBezTo>
                  <a:cubicBezTo>
                    <a:pt x="2419" y="9480"/>
                    <a:pt x="4524" y="9304"/>
                    <a:pt x="5577" y="8803"/>
                  </a:cubicBezTo>
                  <a:cubicBezTo>
                    <a:pt x="6604" y="8327"/>
                    <a:pt x="7356" y="6773"/>
                    <a:pt x="7356" y="6773"/>
                  </a:cubicBezTo>
                  <a:cubicBezTo>
                    <a:pt x="7356" y="6773"/>
                    <a:pt x="8434" y="6748"/>
                    <a:pt x="8709" y="6297"/>
                  </a:cubicBezTo>
                  <a:cubicBezTo>
                    <a:pt x="8985" y="5846"/>
                    <a:pt x="8785" y="5269"/>
                    <a:pt x="8785" y="5269"/>
                  </a:cubicBezTo>
                  <a:cubicBezTo>
                    <a:pt x="9110" y="4442"/>
                    <a:pt x="8785" y="3615"/>
                    <a:pt x="8785" y="3615"/>
                  </a:cubicBezTo>
                  <a:cubicBezTo>
                    <a:pt x="9236" y="2963"/>
                    <a:pt x="8734" y="1886"/>
                    <a:pt x="8734" y="1886"/>
                  </a:cubicBezTo>
                  <a:lnTo>
                    <a:pt x="8709" y="1510"/>
                  </a:lnTo>
                  <a:cubicBezTo>
                    <a:pt x="8420" y="426"/>
                    <a:pt x="7713" y="1"/>
                    <a:pt x="6881" y="1"/>
                  </a:cubicBezTo>
                  <a:close/>
                </a:path>
              </a:pathLst>
            </a:custGeom>
            <a:solidFill>
              <a:srgbClr val="FC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Google Shape;1864;p44">
              <a:extLst>
                <a:ext uri="{FF2B5EF4-FFF2-40B4-BE49-F238E27FC236}">
                  <a16:creationId xmlns:a16="http://schemas.microsoft.com/office/drawing/2014/main" id="{C9112DD3-C359-FA07-E819-50A464E59386}"/>
                </a:ext>
              </a:extLst>
            </p:cNvPr>
            <p:cNvSpPr/>
            <p:nvPr/>
          </p:nvSpPr>
          <p:spPr>
            <a:xfrm>
              <a:off x="6415357" y="4101400"/>
              <a:ext cx="190075" cy="261837"/>
            </a:xfrm>
            <a:custGeom>
              <a:avLst/>
              <a:gdLst/>
              <a:ahLst/>
              <a:cxnLst/>
              <a:rect l="l" t="t" r="r" b="b"/>
              <a:pathLst>
                <a:path w="5406" h="7447" extrusionOk="0">
                  <a:moveTo>
                    <a:pt x="2178" y="0"/>
                  </a:moveTo>
                  <a:cubicBezTo>
                    <a:pt x="2176" y="0"/>
                    <a:pt x="2174" y="1"/>
                    <a:pt x="2172" y="2"/>
                  </a:cubicBezTo>
                  <a:cubicBezTo>
                    <a:pt x="1" y="861"/>
                    <a:pt x="420" y="7446"/>
                    <a:pt x="2304" y="7446"/>
                  </a:cubicBezTo>
                  <a:cubicBezTo>
                    <a:pt x="2398" y="7446"/>
                    <a:pt x="2497" y="7430"/>
                    <a:pt x="2598" y="7395"/>
                  </a:cubicBezTo>
                  <a:cubicBezTo>
                    <a:pt x="4754" y="6668"/>
                    <a:pt x="5405" y="5340"/>
                    <a:pt x="5405" y="5340"/>
                  </a:cubicBezTo>
                  <a:cubicBezTo>
                    <a:pt x="3072" y="3900"/>
                    <a:pt x="2386" y="0"/>
                    <a:pt x="2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Google Shape;1865;p44">
              <a:extLst>
                <a:ext uri="{FF2B5EF4-FFF2-40B4-BE49-F238E27FC236}">
                  <a16:creationId xmlns:a16="http://schemas.microsoft.com/office/drawing/2014/main" id="{BE1B1C4A-B444-45C5-0DDA-E0A27D77D527}"/>
                </a:ext>
              </a:extLst>
            </p:cNvPr>
            <p:cNvSpPr/>
            <p:nvPr/>
          </p:nvSpPr>
          <p:spPr>
            <a:xfrm>
              <a:off x="5978845" y="3763934"/>
              <a:ext cx="623070" cy="796901"/>
            </a:xfrm>
            <a:custGeom>
              <a:avLst/>
              <a:gdLst/>
              <a:ahLst/>
              <a:cxnLst/>
              <a:rect l="l" t="t" r="r" b="b"/>
              <a:pathLst>
                <a:path w="17721" h="22665" extrusionOk="0">
                  <a:moveTo>
                    <a:pt x="3760" y="0"/>
                  </a:moveTo>
                  <a:cubicBezTo>
                    <a:pt x="2883" y="502"/>
                    <a:pt x="2307" y="928"/>
                    <a:pt x="2256" y="1128"/>
                  </a:cubicBezTo>
                  <a:cubicBezTo>
                    <a:pt x="2031" y="2131"/>
                    <a:pt x="427" y="13559"/>
                    <a:pt x="327" y="14387"/>
                  </a:cubicBezTo>
                  <a:cubicBezTo>
                    <a:pt x="51" y="14863"/>
                    <a:pt x="1" y="21078"/>
                    <a:pt x="427" y="21630"/>
                  </a:cubicBezTo>
                  <a:cubicBezTo>
                    <a:pt x="427" y="21647"/>
                    <a:pt x="1865" y="22665"/>
                    <a:pt x="4538" y="22665"/>
                  </a:cubicBezTo>
                  <a:cubicBezTo>
                    <a:pt x="5811" y="22665"/>
                    <a:pt x="7363" y="22434"/>
                    <a:pt x="9174" y="21755"/>
                  </a:cubicBezTo>
                  <a:cubicBezTo>
                    <a:pt x="14813" y="19675"/>
                    <a:pt x="17720" y="18798"/>
                    <a:pt x="17720" y="18798"/>
                  </a:cubicBezTo>
                  <a:cubicBezTo>
                    <a:pt x="14813" y="17093"/>
                    <a:pt x="14562" y="11279"/>
                    <a:pt x="14437" y="9524"/>
                  </a:cubicBezTo>
                  <a:cubicBezTo>
                    <a:pt x="13234" y="9825"/>
                    <a:pt x="7971" y="13309"/>
                    <a:pt x="7971" y="13309"/>
                  </a:cubicBezTo>
                  <a:cubicBezTo>
                    <a:pt x="7971" y="13309"/>
                    <a:pt x="8522" y="7143"/>
                    <a:pt x="7695" y="4061"/>
                  </a:cubicBezTo>
                  <a:cubicBezTo>
                    <a:pt x="6918" y="1078"/>
                    <a:pt x="4838" y="502"/>
                    <a:pt x="3760" y="0"/>
                  </a:cubicBezTo>
                  <a:close/>
                </a:path>
              </a:pathLst>
            </a:custGeom>
            <a:solidFill>
              <a:srgbClr val="002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Google Shape;1866;p44">
              <a:extLst>
                <a:ext uri="{FF2B5EF4-FFF2-40B4-BE49-F238E27FC236}">
                  <a16:creationId xmlns:a16="http://schemas.microsoft.com/office/drawing/2014/main" id="{06B38F92-6AF1-7F85-EE88-E2006EE002EC}"/>
                </a:ext>
              </a:extLst>
            </p:cNvPr>
            <p:cNvSpPr/>
            <p:nvPr/>
          </p:nvSpPr>
          <p:spPr>
            <a:xfrm>
              <a:off x="6667067" y="3948981"/>
              <a:ext cx="105796" cy="17650"/>
            </a:xfrm>
            <a:custGeom>
              <a:avLst/>
              <a:gdLst/>
              <a:ahLst/>
              <a:cxnLst/>
              <a:rect l="l" t="t" r="r" b="b"/>
              <a:pathLst>
                <a:path w="3009" h="502" extrusionOk="0">
                  <a:moveTo>
                    <a:pt x="2357" y="1"/>
                  </a:moveTo>
                  <a:cubicBezTo>
                    <a:pt x="2131" y="1"/>
                    <a:pt x="1931" y="26"/>
                    <a:pt x="1705" y="26"/>
                  </a:cubicBezTo>
                  <a:lnTo>
                    <a:pt x="1705" y="51"/>
                  </a:lnTo>
                  <a:lnTo>
                    <a:pt x="853" y="251"/>
                  </a:lnTo>
                  <a:lnTo>
                    <a:pt x="1" y="477"/>
                  </a:lnTo>
                  <a:lnTo>
                    <a:pt x="26" y="502"/>
                  </a:lnTo>
                  <a:lnTo>
                    <a:pt x="878" y="352"/>
                  </a:lnTo>
                  <a:lnTo>
                    <a:pt x="1730" y="201"/>
                  </a:lnTo>
                  <a:lnTo>
                    <a:pt x="1705" y="201"/>
                  </a:lnTo>
                  <a:cubicBezTo>
                    <a:pt x="1931" y="201"/>
                    <a:pt x="2156" y="201"/>
                    <a:pt x="2357" y="176"/>
                  </a:cubicBezTo>
                  <a:cubicBezTo>
                    <a:pt x="2582" y="151"/>
                    <a:pt x="2808" y="126"/>
                    <a:pt x="3008" y="76"/>
                  </a:cubicBezTo>
                  <a:lnTo>
                    <a:pt x="3008" y="51"/>
                  </a:lnTo>
                  <a:cubicBezTo>
                    <a:pt x="2783" y="26"/>
                    <a:pt x="2582" y="1"/>
                    <a:pt x="2357" y="1"/>
                  </a:cubicBezTo>
                  <a:close/>
                </a:path>
              </a:pathLst>
            </a:custGeom>
            <a:solidFill>
              <a:srgbClr val="9F7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Google Shape;1867;p44">
              <a:extLst>
                <a:ext uri="{FF2B5EF4-FFF2-40B4-BE49-F238E27FC236}">
                  <a16:creationId xmlns:a16="http://schemas.microsoft.com/office/drawing/2014/main" id="{415B6859-EB28-4043-8169-06A512FD9B81}"/>
                </a:ext>
              </a:extLst>
            </p:cNvPr>
            <p:cNvSpPr/>
            <p:nvPr/>
          </p:nvSpPr>
          <p:spPr>
            <a:xfrm>
              <a:off x="6697023" y="4004499"/>
              <a:ext cx="78477" cy="20322"/>
            </a:xfrm>
            <a:custGeom>
              <a:avLst/>
              <a:gdLst/>
              <a:ahLst/>
              <a:cxnLst/>
              <a:rect l="l" t="t" r="r" b="b"/>
              <a:pathLst>
                <a:path w="2232" h="578" extrusionOk="0">
                  <a:moveTo>
                    <a:pt x="1555" y="1"/>
                  </a:moveTo>
                  <a:cubicBezTo>
                    <a:pt x="1405" y="26"/>
                    <a:pt x="1279" y="76"/>
                    <a:pt x="1154" y="126"/>
                  </a:cubicBezTo>
                  <a:lnTo>
                    <a:pt x="778" y="226"/>
                  </a:lnTo>
                  <a:cubicBezTo>
                    <a:pt x="502" y="301"/>
                    <a:pt x="252" y="402"/>
                    <a:pt x="1" y="477"/>
                  </a:cubicBezTo>
                  <a:cubicBezTo>
                    <a:pt x="277" y="427"/>
                    <a:pt x="527" y="402"/>
                    <a:pt x="803" y="326"/>
                  </a:cubicBezTo>
                  <a:lnTo>
                    <a:pt x="1204" y="251"/>
                  </a:lnTo>
                  <a:cubicBezTo>
                    <a:pt x="1310" y="230"/>
                    <a:pt x="1417" y="209"/>
                    <a:pt x="1523" y="187"/>
                  </a:cubicBezTo>
                  <a:lnTo>
                    <a:pt x="1523" y="187"/>
                  </a:lnTo>
                  <a:cubicBezTo>
                    <a:pt x="1640" y="259"/>
                    <a:pt x="1737" y="330"/>
                    <a:pt x="1856" y="402"/>
                  </a:cubicBezTo>
                  <a:cubicBezTo>
                    <a:pt x="1956" y="452"/>
                    <a:pt x="2081" y="527"/>
                    <a:pt x="2207" y="577"/>
                  </a:cubicBezTo>
                  <a:lnTo>
                    <a:pt x="2232" y="552"/>
                  </a:lnTo>
                  <a:cubicBezTo>
                    <a:pt x="2131" y="452"/>
                    <a:pt x="2031" y="352"/>
                    <a:pt x="1931" y="276"/>
                  </a:cubicBezTo>
                  <a:cubicBezTo>
                    <a:pt x="1831" y="176"/>
                    <a:pt x="1730" y="101"/>
                    <a:pt x="1630" y="26"/>
                  </a:cubicBezTo>
                  <a:lnTo>
                    <a:pt x="1580" y="1"/>
                  </a:lnTo>
                  <a:close/>
                </a:path>
              </a:pathLst>
            </a:custGeom>
            <a:solidFill>
              <a:srgbClr val="9F7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Google Shape;1868;p44">
              <a:extLst>
                <a:ext uri="{FF2B5EF4-FFF2-40B4-BE49-F238E27FC236}">
                  <a16:creationId xmlns:a16="http://schemas.microsoft.com/office/drawing/2014/main" id="{A2F11BA5-8683-BEF3-A291-A3FD39F85A09}"/>
                </a:ext>
              </a:extLst>
            </p:cNvPr>
            <p:cNvSpPr/>
            <p:nvPr/>
          </p:nvSpPr>
          <p:spPr>
            <a:xfrm>
              <a:off x="6709365" y="4068842"/>
              <a:ext cx="66136" cy="14134"/>
            </a:xfrm>
            <a:custGeom>
              <a:avLst/>
              <a:gdLst/>
              <a:ahLst/>
              <a:cxnLst/>
              <a:rect l="l" t="t" r="r" b="b"/>
              <a:pathLst>
                <a:path w="1881" h="402" extrusionOk="0">
                  <a:moveTo>
                    <a:pt x="1354" y="0"/>
                  </a:moveTo>
                  <a:cubicBezTo>
                    <a:pt x="1254" y="25"/>
                    <a:pt x="1129" y="50"/>
                    <a:pt x="1028" y="75"/>
                  </a:cubicBezTo>
                  <a:lnTo>
                    <a:pt x="678" y="126"/>
                  </a:lnTo>
                  <a:cubicBezTo>
                    <a:pt x="452" y="176"/>
                    <a:pt x="226" y="226"/>
                    <a:pt x="1" y="276"/>
                  </a:cubicBezTo>
                  <a:lnTo>
                    <a:pt x="1" y="301"/>
                  </a:lnTo>
                  <a:cubicBezTo>
                    <a:pt x="226" y="276"/>
                    <a:pt x="452" y="276"/>
                    <a:pt x="703" y="251"/>
                  </a:cubicBezTo>
                  <a:lnTo>
                    <a:pt x="1028" y="226"/>
                  </a:lnTo>
                  <a:cubicBezTo>
                    <a:pt x="1152" y="226"/>
                    <a:pt x="1275" y="202"/>
                    <a:pt x="1374" y="201"/>
                  </a:cubicBezTo>
                  <a:lnTo>
                    <a:pt x="1374" y="201"/>
                  </a:lnTo>
                  <a:cubicBezTo>
                    <a:pt x="1535" y="289"/>
                    <a:pt x="1695" y="355"/>
                    <a:pt x="1856" y="401"/>
                  </a:cubicBezTo>
                  <a:lnTo>
                    <a:pt x="1881" y="401"/>
                  </a:lnTo>
                  <a:cubicBezTo>
                    <a:pt x="1730" y="251"/>
                    <a:pt x="1580" y="126"/>
                    <a:pt x="1429" y="25"/>
                  </a:cubicBezTo>
                  <a:lnTo>
                    <a:pt x="1404" y="0"/>
                  </a:lnTo>
                  <a:close/>
                </a:path>
              </a:pathLst>
            </a:custGeom>
            <a:solidFill>
              <a:srgbClr val="9F7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Google Shape;1869;p44">
              <a:extLst>
                <a:ext uri="{FF2B5EF4-FFF2-40B4-BE49-F238E27FC236}">
                  <a16:creationId xmlns:a16="http://schemas.microsoft.com/office/drawing/2014/main" id="{54B49EF2-0217-0B8C-EFFB-820B79D5E87A}"/>
                </a:ext>
              </a:extLst>
            </p:cNvPr>
            <p:cNvSpPr/>
            <p:nvPr/>
          </p:nvSpPr>
          <p:spPr>
            <a:xfrm>
              <a:off x="6367469" y="2974452"/>
              <a:ext cx="537561" cy="345025"/>
            </a:xfrm>
            <a:custGeom>
              <a:avLst/>
              <a:gdLst/>
              <a:ahLst/>
              <a:cxnLst/>
              <a:rect l="l" t="t" r="r" b="b"/>
              <a:pathLst>
                <a:path w="15289" h="9813" extrusionOk="0">
                  <a:moveTo>
                    <a:pt x="7514" y="1"/>
                  </a:moveTo>
                  <a:cubicBezTo>
                    <a:pt x="5772" y="1"/>
                    <a:pt x="4246" y="427"/>
                    <a:pt x="3710" y="926"/>
                  </a:cubicBezTo>
                  <a:cubicBezTo>
                    <a:pt x="2532" y="2003"/>
                    <a:pt x="1" y="700"/>
                    <a:pt x="1229" y="8369"/>
                  </a:cubicBezTo>
                  <a:cubicBezTo>
                    <a:pt x="1229" y="8369"/>
                    <a:pt x="1348" y="8321"/>
                    <a:pt x="1528" y="8321"/>
                  </a:cubicBezTo>
                  <a:cubicBezTo>
                    <a:pt x="1883" y="8321"/>
                    <a:pt x="2475" y="8508"/>
                    <a:pt x="2858" y="9622"/>
                  </a:cubicBezTo>
                  <a:cubicBezTo>
                    <a:pt x="2858" y="9622"/>
                    <a:pt x="2996" y="9812"/>
                    <a:pt x="3095" y="9812"/>
                  </a:cubicBezTo>
                  <a:cubicBezTo>
                    <a:pt x="3164" y="9812"/>
                    <a:pt x="3215" y="9718"/>
                    <a:pt x="3183" y="9397"/>
                  </a:cubicBezTo>
                  <a:cubicBezTo>
                    <a:pt x="3008" y="7893"/>
                    <a:pt x="2381" y="4560"/>
                    <a:pt x="3183" y="4109"/>
                  </a:cubicBezTo>
                  <a:lnTo>
                    <a:pt x="3183" y="4109"/>
                  </a:lnTo>
                  <a:cubicBezTo>
                    <a:pt x="2858" y="5111"/>
                    <a:pt x="3083" y="5412"/>
                    <a:pt x="3108" y="5662"/>
                  </a:cubicBezTo>
                  <a:cubicBezTo>
                    <a:pt x="5690" y="5637"/>
                    <a:pt x="6366" y="4109"/>
                    <a:pt x="7519" y="4109"/>
                  </a:cubicBezTo>
                  <a:cubicBezTo>
                    <a:pt x="7344" y="4660"/>
                    <a:pt x="6868" y="5011"/>
                    <a:pt x="6141" y="5236"/>
                  </a:cubicBezTo>
                  <a:cubicBezTo>
                    <a:pt x="6430" y="5385"/>
                    <a:pt x="6869" y="5454"/>
                    <a:pt x="7386" y="5454"/>
                  </a:cubicBezTo>
                  <a:cubicBezTo>
                    <a:pt x="8614" y="5454"/>
                    <a:pt x="10282" y="5062"/>
                    <a:pt x="11429" y="4409"/>
                  </a:cubicBezTo>
                  <a:cubicBezTo>
                    <a:pt x="11578" y="4324"/>
                    <a:pt x="11706" y="4285"/>
                    <a:pt x="11816" y="4285"/>
                  </a:cubicBezTo>
                  <a:cubicBezTo>
                    <a:pt x="12777" y="4285"/>
                    <a:pt x="12392" y="7298"/>
                    <a:pt x="13359" y="9322"/>
                  </a:cubicBezTo>
                  <a:cubicBezTo>
                    <a:pt x="13359" y="9322"/>
                    <a:pt x="15289" y="3758"/>
                    <a:pt x="12457" y="1502"/>
                  </a:cubicBezTo>
                  <a:cubicBezTo>
                    <a:pt x="11068" y="396"/>
                    <a:pt x="9191" y="1"/>
                    <a:pt x="7514" y="1"/>
                  </a:cubicBezTo>
                  <a:close/>
                </a:path>
              </a:pathLst>
            </a:custGeom>
            <a:solidFill>
              <a:srgbClr val="573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Google Shape;1870;p44">
              <a:extLst>
                <a:ext uri="{FF2B5EF4-FFF2-40B4-BE49-F238E27FC236}">
                  <a16:creationId xmlns:a16="http://schemas.microsoft.com/office/drawing/2014/main" id="{680E1E93-E2C7-2977-218D-4A5D80A1D6C7}"/>
                </a:ext>
              </a:extLst>
            </p:cNvPr>
            <p:cNvSpPr/>
            <p:nvPr/>
          </p:nvSpPr>
          <p:spPr>
            <a:xfrm>
              <a:off x="6818642" y="3278726"/>
              <a:ext cx="50279" cy="118665"/>
            </a:xfrm>
            <a:custGeom>
              <a:avLst/>
              <a:gdLst/>
              <a:ahLst/>
              <a:cxnLst/>
              <a:rect l="l" t="t" r="r" b="b"/>
              <a:pathLst>
                <a:path w="1430" h="3375" extrusionOk="0">
                  <a:moveTo>
                    <a:pt x="766" y="0"/>
                  </a:moveTo>
                  <a:cubicBezTo>
                    <a:pt x="531" y="0"/>
                    <a:pt x="352" y="592"/>
                    <a:pt x="352" y="592"/>
                  </a:cubicBezTo>
                  <a:cubicBezTo>
                    <a:pt x="377" y="2021"/>
                    <a:pt x="1" y="3374"/>
                    <a:pt x="1" y="3374"/>
                  </a:cubicBezTo>
                  <a:cubicBezTo>
                    <a:pt x="602" y="3224"/>
                    <a:pt x="1429" y="1144"/>
                    <a:pt x="1028" y="267"/>
                  </a:cubicBezTo>
                  <a:cubicBezTo>
                    <a:pt x="937" y="72"/>
                    <a:pt x="848" y="0"/>
                    <a:pt x="766" y="0"/>
                  </a:cubicBezTo>
                  <a:close/>
                </a:path>
              </a:pathLst>
            </a:custGeom>
            <a:solidFill>
              <a:srgbClr val="D99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Google Shape;1871;p44">
              <a:extLst>
                <a:ext uri="{FF2B5EF4-FFF2-40B4-BE49-F238E27FC236}">
                  <a16:creationId xmlns:a16="http://schemas.microsoft.com/office/drawing/2014/main" id="{78C4AD1E-ADB9-EE15-2C73-54AA44EC78B4}"/>
                </a:ext>
              </a:extLst>
            </p:cNvPr>
            <p:cNvSpPr/>
            <p:nvPr/>
          </p:nvSpPr>
          <p:spPr>
            <a:xfrm>
              <a:off x="6408219" y="3298205"/>
              <a:ext cx="67683" cy="127209"/>
            </a:xfrm>
            <a:custGeom>
              <a:avLst/>
              <a:gdLst/>
              <a:ahLst/>
              <a:cxnLst/>
              <a:rect l="l" t="t" r="r" b="b"/>
              <a:pathLst>
                <a:path w="1925" h="3618" extrusionOk="0">
                  <a:moveTo>
                    <a:pt x="598" y="1"/>
                  </a:moveTo>
                  <a:cubicBezTo>
                    <a:pt x="425" y="1"/>
                    <a:pt x="260" y="185"/>
                    <a:pt x="145" y="715"/>
                  </a:cubicBezTo>
                  <a:cubicBezTo>
                    <a:pt x="0" y="1376"/>
                    <a:pt x="978" y="3617"/>
                    <a:pt x="1593" y="3617"/>
                  </a:cubicBezTo>
                  <a:cubicBezTo>
                    <a:pt x="1725" y="3617"/>
                    <a:pt x="1840" y="3515"/>
                    <a:pt x="1924" y="3271"/>
                  </a:cubicBezTo>
                  <a:lnTo>
                    <a:pt x="1423" y="941"/>
                  </a:lnTo>
                  <a:cubicBezTo>
                    <a:pt x="1423" y="941"/>
                    <a:pt x="989" y="1"/>
                    <a:pt x="598" y="1"/>
                  </a:cubicBezTo>
                  <a:close/>
                </a:path>
              </a:pathLst>
            </a:custGeom>
            <a:solidFill>
              <a:srgbClr val="D99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Google Shape;1872;p44">
              <a:extLst>
                <a:ext uri="{FF2B5EF4-FFF2-40B4-BE49-F238E27FC236}">
                  <a16:creationId xmlns:a16="http://schemas.microsoft.com/office/drawing/2014/main" id="{044952DE-6D0A-D079-D525-5C6968AFCAA9}"/>
                </a:ext>
              </a:extLst>
            </p:cNvPr>
            <p:cNvSpPr/>
            <p:nvPr/>
          </p:nvSpPr>
          <p:spPr>
            <a:xfrm>
              <a:off x="7591459" y="3290716"/>
              <a:ext cx="276744" cy="727179"/>
            </a:xfrm>
            <a:custGeom>
              <a:avLst/>
              <a:gdLst/>
              <a:ahLst/>
              <a:cxnLst/>
              <a:rect l="l" t="t" r="r" b="b"/>
              <a:pathLst>
                <a:path w="7871" h="20682" extrusionOk="0">
                  <a:moveTo>
                    <a:pt x="3978" y="0"/>
                  </a:moveTo>
                  <a:cubicBezTo>
                    <a:pt x="3266" y="0"/>
                    <a:pt x="2843" y="6647"/>
                    <a:pt x="2185" y="6647"/>
                  </a:cubicBezTo>
                  <a:cubicBezTo>
                    <a:pt x="2175" y="6647"/>
                    <a:pt x="2166" y="6645"/>
                    <a:pt x="2156" y="6642"/>
                  </a:cubicBezTo>
                  <a:cubicBezTo>
                    <a:pt x="1479" y="6417"/>
                    <a:pt x="1730" y="4688"/>
                    <a:pt x="1755" y="4111"/>
                  </a:cubicBezTo>
                  <a:cubicBezTo>
                    <a:pt x="1780" y="3548"/>
                    <a:pt x="1469" y="2505"/>
                    <a:pt x="776" y="2505"/>
                  </a:cubicBezTo>
                  <a:cubicBezTo>
                    <a:pt x="760" y="2505"/>
                    <a:pt x="744" y="2506"/>
                    <a:pt x="728" y="2507"/>
                  </a:cubicBezTo>
                  <a:cubicBezTo>
                    <a:pt x="26" y="2532"/>
                    <a:pt x="352" y="4713"/>
                    <a:pt x="327" y="4988"/>
                  </a:cubicBezTo>
                  <a:cubicBezTo>
                    <a:pt x="201" y="6617"/>
                    <a:pt x="51" y="7444"/>
                    <a:pt x="26" y="8622"/>
                  </a:cubicBezTo>
                  <a:cubicBezTo>
                    <a:pt x="1" y="10853"/>
                    <a:pt x="1078" y="12231"/>
                    <a:pt x="1078" y="12231"/>
                  </a:cubicBezTo>
                  <a:lnTo>
                    <a:pt x="728" y="13986"/>
                  </a:lnTo>
                  <a:cubicBezTo>
                    <a:pt x="728" y="13986"/>
                    <a:pt x="2733" y="20477"/>
                    <a:pt x="3384" y="20678"/>
                  </a:cubicBezTo>
                  <a:cubicBezTo>
                    <a:pt x="3394" y="20680"/>
                    <a:pt x="3404" y="20682"/>
                    <a:pt x="3413" y="20682"/>
                  </a:cubicBezTo>
                  <a:cubicBezTo>
                    <a:pt x="4083" y="20682"/>
                    <a:pt x="4846" y="13950"/>
                    <a:pt x="5414" y="13184"/>
                  </a:cubicBezTo>
                  <a:cubicBezTo>
                    <a:pt x="6016" y="12407"/>
                    <a:pt x="6642" y="11229"/>
                    <a:pt x="7244" y="8798"/>
                  </a:cubicBezTo>
                  <a:cubicBezTo>
                    <a:pt x="7870" y="6392"/>
                    <a:pt x="7144" y="6141"/>
                    <a:pt x="6743" y="5840"/>
                  </a:cubicBezTo>
                  <a:cubicBezTo>
                    <a:pt x="6793" y="5339"/>
                    <a:pt x="6642" y="4913"/>
                    <a:pt x="6542" y="4562"/>
                  </a:cubicBezTo>
                  <a:cubicBezTo>
                    <a:pt x="6342" y="3911"/>
                    <a:pt x="6041" y="3735"/>
                    <a:pt x="5690" y="3510"/>
                  </a:cubicBezTo>
                  <a:cubicBezTo>
                    <a:pt x="5740" y="2382"/>
                    <a:pt x="5966" y="1530"/>
                    <a:pt x="5013" y="803"/>
                  </a:cubicBezTo>
                  <a:cubicBezTo>
                    <a:pt x="4888" y="327"/>
                    <a:pt x="4713" y="76"/>
                    <a:pt x="3986" y="1"/>
                  </a:cubicBezTo>
                  <a:cubicBezTo>
                    <a:pt x="3983" y="1"/>
                    <a:pt x="3980" y="0"/>
                    <a:pt x="3978" y="0"/>
                  </a:cubicBezTo>
                  <a:close/>
                </a:path>
              </a:pathLst>
            </a:custGeom>
            <a:solidFill>
              <a:srgbClr val="FC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Google Shape;1873;p44">
              <a:extLst>
                <a:ext uri="{FF2B5EF4-FFF2-40B4-BE49-F238E27FC236}">
                  <a16:creationId xmlns:a16="http://schemas.microsoft.com/office/drawing/2014/main" id="{5CCBE066-BEF2-4792-31B3-B06044376E2D}"/>
                </a:ext>
              </a:extLst>
            </p:cNvPr>
            <p:cNvSpPr/>
            <p:nvPr/>
          </p:nvSpPr>
          <p:spPr>
            <a:xfrm>
              <a:off x="7765079" y="3410612"/>
              <a:ext cx="28233" cy="136597"/>
            </a:xfrm>
            <a:custGeom>
              <a:avLst/>
              <a:gdLst/>
              <a:ahLst/>
              <a:cxnLst/>
              <a:rect l="l" t="t" r="r" b="b"/>
              <a:pathLst>
                <a:path w="803" h="3885" extrusionOk="0">
                  <a:moveTo>
                    <a:pt x="424" y="0"/>
                  </a:moveTo>
                  <a:cubicBezTo>
                    <a:pt x="336" y="0"/>
                    <a:pt x="249" y="22"/>
                    <a:pt x="176" y="74"/>
                  </a:cubicBezTo>
                  <a:cubicBezTo>
                    <a:pt x="75" y="150"/>
                    <a:pt x="0" y="250"/>
                    <a:pt x="0" y="375"/>
                  </a:cubicBezTo>
                  <a:cubicBezTo>
                    <a:pt x="0" y="501"/>
                    <a:pt x="50" y="626"/>
                    <a:pt x="100" y="701"/>
                  </a:cubicBezTo>
                  <a:cubicBezTo>
                    <a:pt x="176" y="877"/>
                    <a:pt x="251" y="1052"/>
                    <a:pt x="326" y="1227"/>
                  </a:cubicBezTo>
                  <a:cubicBezTo>
                    <a:pt x="420" y="1415"/>
                    <a:pt x="469" y="1580"/>
                    <a:pt x="619" y="1744"/>
                  </a:cubicBezTo>
                  <a:lnTo>
                    <a:pt x="619" y="1744"/>
                  </a:lnTo>
                  <a:cubicBezTo>
                    <a:pt x="548" y="2105"/>
                    <a:pt x="500" y="2444"/>
                    <a:pt x="451" y="2806"/>
                  </a:cubicBezTo>
                  <a:cubicBezTo>
                    <a:pt x="401" y="3182"/>
                    <a:pt x="351" y="3533"/>
                    <a:pt x="226" y="3884"/>
                  </a:cubicBezTo>
                  <a:cubicBezTo>
                    <a:pt x="426" y="3558"/>
                    <a:pt x="501" y="3207"/>
                    <a:pt x="577" y="2831"/>
                  </a:cubicBezTo>
                  <a:cubicBezTo>
                    <a:pt x="677" y="2481"/>
                    <a:pt x="727" y="2105"/>
                    <a:pt x="802" y="1729"/>
                  </a:cubicBezTo>
                  <a:lnTo>
                    <a:pt x="802" y="1704"/>
                  </a:lnTo>
                  <a:lnTo>
                    <a:pt x="777" y="1653"/>
                  </a:lnTo>
                  <a:cubicBezTo>
                    <a:pt x="652" y="1528"/>
                    <a:pt x="577" y="1353"/>
                    <a:pt x="476" y="1177"/>
                  </a:cubicBezTo>
                  <a:cubicBezTo>
                    <a:pt x="401" y="977"/>
                    <a:pt x="326" y="801"/>
                    <a:pt x="226" y="626"/>
                  </a:cubicBezTo>
                  <a:cubicBezTo>
                    <a:pt x="176" y="526"/>
                    <a:pt x="125" y="476"/>
                    <a:pt x="125" y="375"/>
                  </a:cubicBezTo>
                  <a:cubicBezTo>
                    <a:pt x="125" y="300"/>
                    <a:pt x="150" y="225"/>
                    <a:pt x="226" y="175"/>
                  </a:cubicBezTo>
                  <a:cubicBezTo>
                    <a:pt x="304" y="96"/>
                    <a:pt x="421" y="57"/>
                    <a:pt x="541" y="57"/>
                  </a:cubicBezTo>
                  <a:cubicBezTo>
                    <a:pt x="613" y="57"/>
                    <a:pt x="686" y="71"/>
                    <a:pt x="752" y="100"/>
                  </a:cubicBezTo>
                  <a:cubicBezTo>
                    <a:pt x="665" y="41"/>
                    <a:pt x="544" y="0"/>
                    <a:pt x="424" y="0"/>
                  </a:cubicBezTo>
                  <a:close/>
                </a:path>
              </a:pathLst>
            </a:custGeom>
            <a:solidFill>
              <a:srgbClr val="9F7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Google Shape;1874;p44">
              <a:extLst>
                <a:ext uri="{FF2B5EF4-FFF2-40B4-BE49-F238E27FC236}">
                  <a16:creationId xmlns:a16="http://schemas.microsoft.com/office/drawing/2014/main" id="{DFDD25CE-6109-B54F-80A6-361EF7985057}"/>
                </a:ext>
              </a:extLst>
            </p:cNvPr>
            <p:cNvSpPr/>
            <p:nvPr/>
          </p:nvSpPr>
          <p:spPr>
            <a:xfrm>
              <a:off x="7805583" y="3495101"/>
              <a:ext cx="20322" cy="78512"/>
            </a:xfrm>
            <a:custGeom>
              <a:avLst/>
              <a:gdLst/>
              <a:ahLst/>
              <a:cxnLst/>
              <a:rect l="l" t="t" r="r" b="b"/>
              <a:pathLst>
                <a:path w="578" h="2233" extrusionOk="0">
                  <a:moveTo>
                    <a:pt x="480" y="1"/>
                  </a:moveTo>
                  <a:cubicBezTo>
                    <a:pt x="380" y="1"/>
                    <a:pt x="277" y="71"/>
                    <a:pt x="201" y="128"/>
                  </a:cubicBezTo>
                  <a:cubicBezTo>
                    <a:pt x="101" y="228"/>
                    <a:pt x="1" y="353"/>
                    <a:pt x="26" y="529"/>
                  </a:cubicBezTo>
                  <a:cubicBezTo>
                    <a:pt x="26" y="604"/>
                    <a:pt x="76" y="654"/>
                    <a:pt x="101" y="729"/>
                  </a:cubicBezTo>
                  <a:lnTo>
                    <a:pt x="176" y="905"/>
                  </a:lnTo>
                  <a:cubicBezTo>
                    <a:pt x="245" y="1018"/>
                    <a:pt x="292" y="1132"/>
                    <a:pt x="375" y="1245"/>
                  </a:cubicBezTo>
                  <a:lnTo>
                    <a:pt x="375" y="1245"/>
                  </a:lnTo>
                  <a:cubicBezTo>
                    <a:pt x="352" y="1414"/>
                    <a:pt x="351" y="1561"/>
                    <a:pt x="327" y="1732"/>
                  </a:cubicBezTo>
                  <a:cubicBezTo>
                    <a:pt x="302" y="1907"/>
                    <a:pt x="302" y="2083"/>
                    <a:pt x="227" y="2233"/>
                  </a:cubicBezTo>
                  <a:cubicBezTo>
                    <a:pt x="427" y="1932"/>
                    <a:pt x="427" y="1556"/>
                    <a:pt x="477" y="1255"/>
                  </a:cubicBezTo>
                  <a:lnTo>
                    <a:pt x="502" y="1230"/>
                  </a:lnTo>
                  <a:lnTo>
                    <a:pt x="477" y="1205"/>
                  </a:lnTo>
                  <a:cubicBezTo>
                    <a:pt x="402" y="1105"/>
                    <a:pt x="327" y="980"/>
                    <a:pt x="277" y="854"/>
                  </a:cubicBezTo>
                  <a:lnTo>
                    <a:pt x="176" y="679"/>
                  </a:lnTo>
                  <a:cubicBezTo>
                    <a:pt x="151" y="604"/>
                    <a:pt x="101" y="554"/>
                    <a:pt x="101" y="504"/>
                  </a:cubicBezTo>
                  <a:cubicBezTo>
                    <a:pt x="76" y="403"/>
                    <a:pt x="151" y="253"/>
                    <a:pt x="227" y="178"/>
                  </a:cubicBezTo>
                  <a:cubicBezTo>
                    <a:pt x="308" y="96"/>
                    <a:pt x="407" y="14"/>
                    <a:pt x="509" y="14"/>
                  </a:cubicBezTo>
                  <a:cubicBezTo>
                    <a:pt x="531" y="14"/>
                    <a:pt x="554" y="18"/>
                    <a:pt x="577" y="27"/>
                  </a:cubicBezTo>
                  <a:cubicBezTo>
                    <a:pt x="546" y="9"/>
                    <a:pt x="513" y="1"/>
                    <a:pt x="480" y="1"/>
                  </a:cubicBezTo>
                  <a:close/>
                </a:path>
              </a:pathLst>
            </a:custGeom>
            <a:solidFill>
              <a:srgbClr val="9F7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Google Shape;1875;p44">
              <a:extLst>
                <a:ext uri="{FF2B5EF4-FFF2-40B4-BE49-F238E27FC236}">
                  <a16:creationId xmlns:a16="http://schemas.microsoft.com/office/drawing/2014/main" id="{0BF95F6C-489F-FB80-1E37-E42EA16EA94E}"/>
                </a:ext>
              </a:extLst>
            </p:cNvPr>
            <p:cNvSpPr/>
            <p:nvPr/>
          </p:nvSpPr>
          <p:spPr>
            <a:xfrm>
              <a:off x="7719230" y="3316629"/>
              <a:ext cx="50279" cy="215566"/>
            </a:xfrm>
            <a:custGeom>
              <a:avLst/>
              <a:gdLst/>
              <a:ahLst/>
              <a:cxnLst/>
              <a:rect l="l" t="t" r="r" b="b"/>
              <a:pathLst>
                <a:path w="1430" h="6131" extrusionOk="0">
                  <a:moveTo>
                    <a:pt x="1112" y="0"/>
                  </a:moveTo>
                  <a:cubicBezTo>
                    <a:pt x="1047" y="0"/>
                    <a:pt x="984" y="19"/>
                    <a:pt x="928" y="66"/>
                  </a:cubicBezTo>
                  <a:cubicBezTo>
                    <a:pt x="778" y="191"/>
                    <a:pt x="728" y="392"/>
                    <a:pt x="703" y="567"/>
                  </a:cubicBezTo>
                  <a:lnTo>
                    <a:pt x="627" y="1570"/>
                  </a:lnTo>
                  <a:cubicBezTo>
                    <a:pt x="602" y="1895"/>
                    <a:pt x="577" y="2246"/>
                    <a:pt x="577" y="2572"/>
                  </a:cubicBezTo>
                  <a:cubicBezTo>
                    <a:pt x="577" y="2912"/>
                    <a:pt x="554" y="3228"/>
                    <a:pt x="621" y="3566"/>
                  </a:cubicBezTo>
                  <a:lnTo>
                    <a:pt x="621" y="3566"/>
                  </a:lnTo>
                  <a:cubicBezTo>
                    <a:pt x="450" y="3987"/>
                    <a:pt x="375" y="4407"/>
                    <a:pt x="277" y="4828"/>
                  </a:cubicBezTo>
                  <a:cubicBezTo>
                    <a:pt x="226" y="5053"/>
                    <a:pt x="176" y="5279"/>
                    <a:pt x="151" y="5504"/>
                  </a:cubicBezTo>
                  <a:cubicBezTo>
                    <a:pt x="101" y="5705"/>
                    <a:pt x="76" y="5930"/>
                    <a:pt x="1" y="6131"/>
                  </a:cubicBezTo>
                  <a:cubicBezTo>
                    <a:pt x="101" y="5930"/>
                    <a:pt x="151" y="5730"/>
                    <a:pt x="201" y="5504"/>
                  </a:cubicBezTo>
                  <a:lnTo>
                    <a:pt x="377" y="4853"/>
                  </a:lnTo>
                  <a:cubicBezTo>
                    <a:pt x="477" y="4427"/>
                    <a:pt x="602" y="4001"/>
                    <a:pt x="778" y="3600"/>
                  </a:cubicBezTo>
                  <a:lnTo>
                    <a:pt x="778" y="3575"/>
                  </a:lnTo>
                  <a:cubicBezTo>
                    <a:pt x="728" y="3249"/>
                    <a:pt x="753" y="2898"/>
                    <a:pt x="753" y="2572"/>
                  </a:cubicBezTo>
                  <a:lnTo>
                    <a:pt x="803" y="1570"/>
                  </a:lnTo>
                  <a:cubicBezTo>
                    <a:pt x="803" y="1244"/>
                    <a:pt x="853" y="918"/>
                    <a:pt x="853" y="567"/>
                  </a:cubicBezTo>
                  <a:cubicBezTo>
                    <a:pt x="853" y="417"/>
                    <a:pt x="878" y="241"/>
                    <a:pt x="978" y="141"/>
                  </a:cubicBezTo>
                  <a:cubicBezTo>
                    <a:pt x="1028" y="78"/>
                    <a:pt x="1104" y="53"/>
                    <a:pt x="1185" y="53"/>
                  </a:cubicBezTo>
                  <a:cubicBezTo>
                    <a:pt x="1267" y="53"/>
                    <a:pt x="1354" y="78"/>
                    <a:pt x="1429" y="116"/>
                  </a:cubicBezTo>
                  <a:cubicBezTo>
                    <a:pt x="1335" y="53"/>
                    <a:pt x="1221" y="0"/>
                    <a:pt x="1112" y="0"/>
                  </a:cubicBezTo>
                  <a:close/>
                </a:path>
              </a:pathLst>
            </a:custGeom>
            <a:solidFill>
              <a:srgbClr val="9F7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Google Shape;1876;p44">
              <a:extLst>
                <a:ext uri="{FF2B5EF4-FFF2-40B4-BE49-F238E27FC236}">
                  <a16:creationId xmlns:a16="http://schemas.microsoft.com/office/drawing/2014/main" id="{2F99B16B-0EE2-B49F-A574-EE37DAFF4B65}"/>
                </a:ext>
              </a:extLst>
            </p:cNvPr>
            <p:cNvSpPr/>
            <p:nvPr/>
          </p:nvSpPr>
          <p:spPr>
            <a:xfrm>
              <a:off x="7674296" y="3521612"/>
              <a:ext cx="52916" cy="104882"/>
            </a:xfrm>
            <a:custGeom>
              <a:avLst/>
              <a:gdLst/>
              <a:ahLst/>
              <a:cxnLst/>
              <a:rect l="l" t="t" r="r" b="b"/>
              <a:pathLst>
                <a:path w="1505" h="2983" extrusionOk="0">
                  <a:moveTo>
                    <a:pt x="1" y="0"/>
                  </a:moveTo>
                  <a:lnTo>
                    <a:pt x="1" y="0"/>
                  </a:lnTo>
                  <a:cubicBezTo>
                    <a:pt x="301" y="501"/>
                    <a:pt x="602" y="953"/>
                    <a:pt x="878" y="1429"/>
                  </a:cubicBezTo>
                  <a:cubicBezTo>
                    <a:pt x="1003" y="1679"/>
                    <a:pt x="1128" y="1930"/>
                    <a:pt x="1229" y="2181"/>
                  </a:cubicBezTo>
                  <a:cubicBezTo>
                    <a:pt x="1329" y="2431"/>
                    <a:pt x="1429" y="2707"/>
                    <a:pt x="1454" y="2983"/>
                  </a:cubicBezTo>
                  <a:cubicBezTo>
                    <a:pt x="1504" y="2707"/>
                    <a:pt x="1454" y="2406"/>
                    <a:pt x="1379" y="2131"/>
                  </a:cubicBezTo>
                  <a:cubicBezTo>
                    <a:pt x="1279" y="1855"/>
                    <a:pt x="1154" y="1604"/>
                    <a:pt x="1028" y="1354"/>
                  </a:cubicBezTo>
                  <a:cubicBezTo>
                    <a:pt x="753" y="852"/>
                    <a:pt x="427" y="401"/>
                    <a:pt x="1" y="0"/>
                  </a:cubicBezTo>
                  <a:close/>
                </a:path>
              </a:pathLst>
            </a:custGeom>
            <a:solidFill>
              <a:srgbClr val="9F7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Google Shape;1877;p44">
              <a:extLst>
                <a:ext uri="{FF2B5EF4-FFF2-40B4-BE49-F238E27FC236}">
                  <a16:creationId xmlns:a16="http://schemas.microsoft.com/office/drawing/2014/main" id="{6BF89302-1669-2CDF-DF79-374C5483D1A3}"/>
                </a:ext>
              </a:extLst>
            </p:cNvPr>
            <p:cNvSpPr/>
            <p:nvPr/>
          </p:nvSpPr>
          <p:spPr>
            <a:xfrm>
              <a:off x="7591459" y="3725153"/>
              <a:ext cx="230931" cy="202733"/>
            </a:xfrm>
            <a:custGeom>
              <a:avLst/>
              <a:gdLst/>
              <a:ahLst/>
              <a:cxnLst/>
              <a:rect l="l" t="t" r="r" b="b"/>
              <a:pathLst>
                <a:path w="6568" h="5766" extrusionOk="0">
                  <a:moveTo>
                    <a:pt x="577" y="1"/>
                  </a:moveTo>
                  <a:lnTo>
                    <a:pt x="1" y="953"/>
                  </a:lnTo>
                  <a:cubicBezTo>
                    <a:pt x="778" y="5013"/>
                    <a:pt x="5815" y="5765"/>
                    <a:pt x="5815" y="5765"/>
                  </a:cubicBezTo>
                  <a:lnTo>
                    <a:pt x="6567" y="3560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Google Shape;1878;p44">
              <a:extLst>
                <a:ext uri="{FF2B5EF4-FFF2-40B4-BE49-F238E27FC236}">
                  <a16:creationId xmlns:a16="http://schemas.microsoft.com/office/drawing/2014/main" id="{525E7336-A225-344C-18A3-25C14ABA4B0C}"/>
                </a:ext>
              </a:extLst>
            </p:cNvPr>
            <p:cNvSpPr/>
            <p:nvPr/>
          </p:nvSpPr>
          <p:spPr>
            <a:xfrm>
              <a:off x="7096230" y="3716363"/>
              <a:ext cx="719092" cy="657422"/>
            </a:xfrm>
            <a:custGeom>
              <a:avLst/>
              <a:gdLst/>
              <a:ahLst/>
              <a:cxnLst/>
              <a:rect l="l" t="t" r="r" b="b"/>
              <a:pathLst>
                <a:path w="20452" h="18698" extrusionOk="0">
                  <a:moveTo>
                    <a:pt x="326" y="0"/>
                  </a:moveTo>
                  <a:lnTo>
                    <a:pt x="326" y="0"/>
                  </a:lnTo>
                  <a:cubicBezTo>
                    <a:pt x="376" y="2531"/>
                    <a:pt x="1404" y="4286"/>
                    <a:pt x="326" y="7920"/>
                  </a:cubicBezTo>
                  <a:cubicBezTo>
                    <a:pt x="0" y="8998"/>
                    <a:pt x="151" y="13083"/>
                    <a:pt x="126" y="13860"/>
                  </a:cubicBezTo>
                  <a:cubicBezTo>
                    <a:pt x="126" y="14963"/>
                    <a:pt x="627" y="15815"/>
                    <a:pt x="627" y="15815"/>
                  </a:cubicBezTo>
                  <a:cubicBezTo>
                    <a:pt x="1128" y="16040"/>
                    <a:pt x="1630" y="15965"/>
                    <a:pt x="2081" y="16166"/>
                  </a:cubicBezTo>
                  <a:cubicBezTo>
                    <a:pt x="2507" y="16341"/>
                    <a:pt x="3033" y="16968"/>
                    <a:pt x="4487" y="17293"/>
                  </a:cubicBezTo>
                  <a:cubicBezTo>
                    <a:pt x="6391" y="17745"/>
                    <a:pt x="6567" y="17970"/>
                    <a:pt x="8246" y="18371"/>
                  </a:cubicBezTo>
                  <a:cubicBezTo>
                    <a:pt x="8833" y="18511"/>
                    <a:pt x="9776" y="18697"/>
                    <a:pt x="10680" y="18697"/>
                  </a:cubicBezTo>
                  <a:cubicBezTo>
                    <a:pt x="11553" y="18697"/>
                    <a:pt x="12389" y="18524"/>
                    <a:pt x="12833" y="17970"/>
                  </a:cubicBezTo>
                  <a:cubicBezTo>
                    <a:pt x="14512" y="15940"/>
                    <a:pt x="15489" y="14161"/>
                    <a:pt x="17194" y="11504"/>
                  </a:cubicBezTo>
                  <a:cubicBezTo>
                    <a:pt x="17695" y="10727"/>
                    <a:pt x="20452" y="6617"/>
                    <a:pt x="20351" y="5990"/>
                  </a:cubicBezTo>
                  <a:cubicBezTo>
                    <a:pt x="19023" y="5489"/>
                    <a:pt x="15264" y="3033"/>
                    <a:pt x="13885" y="978"/>
                  </a:cubicBezTo>
                  <a:cubicBezTo>
                    <a:pt x="13334" y="1128"/>
                    <a:pt x="12908" y="2206"/>
                    <a:pt x="12306" y="3133"/>
                  </a:cubicBezTo>
                  <a:cubicBezTo>
                    <a:pt x="11504" y="4411"/>
                    <a:pt x="11003" y="6642"/>
                    <a:pt x="10251" y="7193"/>
                  </a:cubicBezTo>
                  <a:cubicBezTo>
                    <a:pt x="9073" y="8070"/>
                    <a:pt x="8697" y="8747"/>
                    <a:pt x="8948" y="9148"/>
                  </a:cubicBezTo>
                  <a:cubicBezTo>
                    <a:pt x="8747" y="9048"/>
                    <a:pt x="8597" y="8973"/>
                    <a:pt x="8522" y="8897"/>
                  </a:cubicBezTo>
                  <a:cubicBezTo>
                    <a:pt x="8196" y="8547"/>
                    <a:pt x="6442" y="7694"/>
                    <a:pt x="6091" y="7343"/>
                  </a:cubicBezTo>
                  <a:cubicBezTo>
                    <a:pt x="5915" y="7168"/>
                    <a:pt x="1604" y="1003"/>
                    <a:pt x="1404" y="727"/>
                  </a:cubicBezTo>
                  <a:cubicBezTo>
                    <a:pt x="1379" y="652"/>
                    <a:pt x="978" y="376"/>
                    <a:pt x="502" y="100"/>
                  </a:cubicBezTo>
                  <a:cubicBezTo>
                    <a:pt x="452" y="50"/>
                    <a:pt x="401" y="25"/>
                    <a:pt x="326" y="0"/>
                  </a:cubicBezTo>
                  <a:close/>
                </a:path>
              </a:pathLst>
            </a:custGeom>
            <a:solidFill>
              <a:srgbClr val="002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Google Shape;1879;p44">
              <a:extLst>
                <a:ext uri="{FF2B5EF4-FFF2-40B4-BE49-F238E27FC236}">
                  <a16:creationId xmlns:a16="http://schemas.microsoft.com/office/drawing/2014/main" id="{C1C3B930-70AC-65C0-1EDE-2987E461EAF7}"/>
                </a:ext>
              </a:extLst>
            </p:cNvPr>
            <p:cNvSpPr/>
            <p:nvPr/>
          </p:nvSpPr>
          <p:spPr>
            <a:xfrm>
              <a:off x="5779699" y="4367561"/>
              <a:ext cx="1693728" cy="117223"/>
            </a:xfrm>
            <a:custGeom>
              <a:avLst/>
              <a:gdLst/>
              <a:ahLst/>
              <a:cxnLst/>
              <a:rect l="l" t="t" r="r" b="b"/>
              <a:pathLst>
                <a:path w="48172" h="3334" extrusionOk="0">
                  <a:moveTo>
                    <a:pt x="1" y="1"/>
                  </a:moveTo>
                  <a:lnTo>
                    <a:pt x="753" y="3334"/>
                  </a:lnTo>
                  <a:lnTo>
                    <a:pt x="47419" y="3334"/>
                  </a:lnTo>
                  <a:lnTo>
                    <a:pt x="48171" y="1"/>
                  </a:lnTo>
                  <a:close/>
                </a:path>
              </a:pathLst>
            </a:custGeom>
            <a:solidFill>
              <a:srgbClr val="FF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Google Shape;1880;p44">
              <a:extLst>
                <a:ext uri="{FF2B5EF4-FFF2-40B4-BE49-F238E27FC236}">
                  <a16:creationId xmlns:a16="http://schemas.microsoft.com/office/drawing/2014/main" id="{6D45B530-7E80-FCD8-4D32-3E26EEC77CC3}"/>
                </a:ext>
              </a:extLst>
            </p:cNvPr>
            <p:cNvSpPr/>
            <p:nvPr/>
          </p:nvSpPr>
          <p:spPr>
            <a:xfrm>
              <a:off x="5888976" y="4497106"/>
              <a:ext cx="1475173" cy="900622"/>
            </a:xfrm>
            <a:custGeom>
              <a:avLst/>
              <a:gdLst/>
              <a:ahLst/>
              <a:cxnLst/>
              <a:rect l="l" t="t" r="r" b="b"/>
              <a:pathLst>
                <a:path w="41956" h="9675" extrusionOk="0">
                  <a:moveTo>
                    <a:pt x="0" y="1"/>
                  </a:moveTo>
                  <a:lnTo>
                    <a:pt x="752" y="9675"/>
                  </a:lnTo>
                  <a:lnTo>
                    <a:pt x="41204" y="9675"/>
                  </a:lnTo>
                  <a:lnTo>
                    <a:pt x="41956" y="1"/>
                  </a:lnTo>
                  <a:close/>
                </a:path>
              </a:pathLst>
            </a:custGeom>
            <a:solidFill>
              <a:srgbClr val="FF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Google Shape;1881;p44">
              <a:extLst>
                <a:ext uri="{FF2B5EF4-FFF2-40B4-BE49-F238E27FC236}">
                  <a16:creationId xmlns:a16="http://schemas.microsoft.com/office/drawing/2014/main" id="{0410EB14-3F2A-4DEB-F020-2EE3FD4CCB6A}"/>
                </a:ext>
              </a:extLst>
            </p:cNvPr>
            <p:cNvSpPr/>
            <p:nvPr/>
          </p:nvSpPr>
          <p:spPr>
            <a:xfrm>
              <a:off x="5806139" y="4480355"/>
              <a:ext cx="1640847" cy="33507"/>
            </a:xfrm>
            <a:custGeom>
              <a:avLst/>
              <a:gdLst/>
              <a:ahLst/>
              <a:cxnLst/>
              <a:rect l="l" t="t" r="r" b="b"/>
              <a:pathLst>
                <a:path w="46668" h="953" extrusionOk="0">
                  <a:moveTo>
                    <a:pt x="1" y="1"/>
                  </a:moveTo>
                  <a:lnTo>
                    <a:pt x="1" y="953"/>
                  </a:lnTo>
                  <a:lnTo>
                    <a:pt x="46667" y="953"/>
                  </a:lnTo>
                  <a:lnTo>
                    <a:pt x="46667" y="1"/>
                  </a:lnTo>
                  <a:close/>
                </a:path>
              </a:pathLst>
            </a:custGeom>
            <a:solidFill>
              <a:srgbClr val="C3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32" name="Google Shape;1268;p34">
            <a:extLst>
              <a:ext uri="{FF2B5EF4-FFF2-40B4-BE49-F238E27FC236}">
                <a16:creationId xmlns:a16="http://schemas.microsoft.com/office/drawing/2014/main" id="{DBD0F9AE-3845-9E88-1F06-2C1437352864}"/>
              </a:ext>
            </a:extLst>
          </p:cNvPr>
          <p:cNvSpPr/>
          <p:nvPr/>
        </p:nvSpPr>
        <p:spPr>
          <a:xfrm>
            <a:off x="283303" y="1996588"/>
            <a:ext cx="2454300" cy="1109100"/>
          </a:xfrm>
          <a:prstGeom prst="rect">
            <a:avLst/>
          </a:prstGeom>
          <a:noFill/>
          <a:ln w="19050" cap="flat" cmpd="sng">
            <a:solidFill>
              <a:schemeClr val="bg1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</a:endParaRPr>
          </a:p>
        </p:txBody>
      </p:sp>
      <p:cxnSp>
        <p:nvCxnSpPr>
          <p:cNvPr id="534" name="Google Shape;1272;p34">
            <a:extLst>
              <a:ext uri="{FF2B5EF4-FFF2-40B4-BE49-F238E27FC236}">
                <a16:creationId xmlns:a16="http://schemas.microsoft.com/office/drawing/2014/main" id="{ECFD32CF-DDFA-1072-391E-ACA49BFC503C}"/>
              </a:ext>
            </a:extLst>
          </p:cNvPr>
          <p:cNvCxnSpPr>
            <a:cxnSpLocks/>
            <a:stCxn id="532" idx="3"/>
          </p:cNvCxnSpPr>
          <p:nvPr/>
        </p:nvCxnSpPr>
        <p:spPr>
          <a:xfrm>
            <a:off x="2737603" y="2551138"/>
            <a:ext cx="506700" cy="0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550" name="Google Shape;1268;p34">
            <a:extLst>
              <a:ext uri="{FF2B5EF4-FFF2-40B4-BE49-F238E27FC236}">
                <a16:creationId xmlns:a16="http://schemas.microsoft.com/office/drawing/2014/main" id="{C9B10525-11E0-1D4C-4C25-AA88B2AA35CD}"/>
              </a:ext>
            </a:extLst>
          </p:cNvPr>
          <p:cNvSpPr/>
          <p:nvPr/>
        </p:nvSpPr>
        <p:spPr>
          <a:xfrm>
            <a:off x="6332735" y="2011597"/>
            <a:ext cx="2454300" cy="1109100"/>
          </a:xfrm>
          <a:prstGeom prst="rect">
            <a:avLst/>
          </a:prstGeom>
          <a:noFill/>
          <a:ln w="19050" cap="flat" cmpd="sng">
            <a:solidFill>
              <a:schemeClr val="bg1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56" name="Google Shape;1274;p34">
            <a:extLst>
              <a:ext uri="{FF2B5EF4-FFF2-40B4-BE49-F238E27FC236}">
                <a16:creationId xmlns:a16="http://schemas.microsoft.com/office/drawing/2014/main" id="{49814C41-6F2F-D5F4-3E19-3BBD5C1AF8C9}"/>
              </a:ext>
            </a:extLst>
          </p:cNvPr>
          <p:cNvSpPr/>
          <p:nvPr/>
        </p:nvSpPr>
        <p:spPr>
          <a:xfrm>
            <a:off x="3308019" y="2038162"/>
            <a:ext cx="2454300" cy="1109100"/>
          </a:xfrm>
          <a:prstGeom prst="rect">
            <a:avLst/>
          </a:prstGeom>
          <a:noFill/>
          <a:ln w="19050" cap="flat" cmpd="sng">
            <a:solidFill>
              <a:schemeClr val="bg1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</a:endParaRPr>
          </a:p>
        </p:txBody>
      </p:sp>
      <p:cxnSp>
        <p:nvCxnSpPr>
          <p:cNvPr id="558" name="Google Shape;1278;p34">
            <a:extLst>
              <a:ext uri="{FF2B5EF4-FFF2-40B4-BE49-F238E27FC236}">
                <a16:creationId xmlns:a16="http://schemas.microsoft.com/office/drawing/2014/main" id="{B5CBDB44-7EFB-9169-B947-0AA4137804A1}"/>
              </a:ext>
            </a:extLst>
          </p:cNvPr>
          <p:cNvCxnSpPr>
            <a:cxnSpLocks/>
            <a:stCxn id="556" idx="3"/>
          </p:cNvCxnSpPr>
          <p:nvPr/>
        </p:nvCxnSpPr>
        <p:spPr>
          <a:xfrm>
            <a:off x="5762319" y="2592712"/>
            <a:ext cx="506700" cy="0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2" name="Google Shape;401;p18">
            <a:extLst>
              <a:ext uri="{FF2B5EF4-FFF2-40B4-BE49-F238E27FC236}">
                <a16:creationId xmlns:a16="http://schemas.microsoft.com/office/drawing/2014/main" id="{E7101CAA-16C6-3C69-C762-029E6703D1DC}"/>
              </a:ext>
            </a:extLst>
          </p:cNvPr>
          <p:cNvSpPr txBox="1"/>
          <p:nvPr/>
        </p:nvSpPr>
        <p:spPr>
          <a:xfrm>
            <a:off x="797146" y="2411229"/>
            <a:ext cx="1398494" cy="24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baseline="-25000" dirty="0">
                <a:solidFill>
                  <a:srgbClr val="00B0F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1800" b="1" baseline="-25000" dirty="0">
                <a:solidFill>
                  <a:schemeClr val="bg1">
                    <a:lumMod val="10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Adaptability</a:t>
            </a:r>
            <a:endParaRPr sz="1800" b="1" baseline="-25000" dirty="0">
              <a:solidFill>
                <a:schemeClr val="bg1">
                  <a:lumMod val="10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" name="Google Shape;401;p18">
            <a:extLst>
              <a:ext uri="{FF2B5EF4-FFF2-40B4-BE49-F238E27FC236}">
                <a16:creationId xmlns:a16="http://schemas.microsoft.com/office/drawing/2014/main" id="{6E4B14B3-D959-6991-FB3B-C4841BCB77CB}"/>
              </a:ext>
            </a:extLst>
          </p:cNvPr>
          <p:cNvSpPr txBox="1"/>
          <p:nvPr/>
        </p:nvSpPr>
        <p:spPr>
          <a:xfrm>
            <a:off x="3607691" y="2363980"/>
            <a:ext cx="1854955" cy="24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baseline="-25000" dirty="0">
                <a:solidFill>
                  <a:srgbClr val="00B0F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1800" b="1" baseline="-25000" dirty="0">
                <a:solidFill>
                  <a:schemeClr val="bg1">
                    <a:lumMod val="10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Proximity to the people</a:t>
            </a:r>
            <a:endParaRPr sz="1800" b="1" baseline="-25000" dirty="0">
              <a:solidFill>
                <a:schemeClr val="bg1">
                  <a:lumMod val="10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" name="Google Shape;401;p18">
            <a:extLst>
              <a:ext uri="{FF2B5EF4-FFF2-40B4-BE49-F238E27FC236}">
                <a16:creationId xmlns:a16="http://schemas.microsoft.com/office/drawing/2014/main" id="{947AA72C-5EAF-B53E-2C7A-934F958EC8FA}"/>
              </a:ext>
            </a:extLst>
          </p:cNvPr>
          <p:cNvSpPr txBox="1"/>
          <p:nvPr/>
        </p:nvSpPr>
        <p:spPr>
          <a:xfrm>
            <a:off x="6948360" y="2411229"/>
            <a:ext cx="1398494" cy="24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baseline="-25000" dirty="0">
                <a:solidFill>
                  <a:schemeClr val="bg1">
                    <a:lumMod val="10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Environmental Sustainability</a:t>
            </a:r>
            <a:endParaRPr sz="1800" b="1" baseline="-25000" dirty="0">
              <a:solidFill>
                <a:schemeClr val="bg1">
                  <a:lumMod val="10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" name="Google Shape;1274;p34">
            <a:extLst>
              <a:ext uri="{FF2B5EF4-FFF2-40B4-BE49-F238E27FC236}">
                <a16:creationId xmlns:a16="http://schemas.microsoft.com/office/drawing/2014/main" id="{134BC024-E846-8453-A68C-EC9C6A04C4C5}"/>
              </a:ext>
            </a:extLst>
          </p:cNvPr>
          <p:cNvSpPr/>
          <p:nvPr/>
        </p:nvSpPr>
        <p:spPr>
          <a:xfrm>
            <a:off x="3308019" y="3251488"/>
            <a:ext cx="2454300" cy="1109100"/>
          </a:xfrm>
          <a:prstGeom prst="rect">
            <a:avLst/>
          </a:prstGeom>
          <a:noFill/>
          <a:ln w="19050" cap="flat" cmpd="sng">
            <a:solidFill>
              <a:schemeClr val="bg1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Google Shape;401;p18">
            <a:extLst>
              <a:ext uri="{FF2B5EF4-FFF2-40B4-BE49-F238E27FC236}">
                <a16:creationId xmlns:a16="http://schemas.microsoft.com/office/drawing/2014/main" id="{D61D53FB-961A-C151-F7CD-E1B5362493C5}"/>
              </a:ext>
            </a:extLst>
          </p:cNvPr>
          <p:cNvSpPr txBox="1"/>
          <p:nvPr/>
        </p:nvSpPr>
        <p:spPr>
          <a:xfrm>
            <a:off x="3190840" y="3682653"/>
            <a:ext cx="2723728" cy="24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baseline="-25000" dirty="0">
                <a:solidFill>
                  <a:schemeClr val="bg1">
                    <a:lumMod val="10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A holistic and collaborative approach</a:t>
            </a:r>
            <a:endParaRPr sz="1800" b="1" baseline="-25000" dirty="0">
              <a:solidFill>
                <a:schemeClr val="bg1">
                  <a:lumMod val="10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" name="Google Shape;1274;p34">
            <a:extLst>
              <a:ext uri="{FF2B5EF4-FFF2-40B4-BE49-F238E27FC236}">
                <a16:creationId xmlns:a16="http://schemas.microsoft.com/office/drawing/2014/main" id="{B851B859-F7FF-D6A4-5BC8-CF96E9A1A6FC}"/>
              </a:ext>
            </a:extLst>
          </p:cNvPr>
          <p:cNvSpPr/>
          <p:nvPr/>
        </p:nvSpPr>
        <p:spPr>
          <a:xfrm>
            <a:off x="3308019" y="822443"/>
            <a:ext cx="2454300" cy="1109100"/>
          </a:xfrm>
          <a:prstGeom prst="rect">
            <a:avLst/>
          </a:prstGeom>
          <a:noFill/>
          <a:ln w="19050" cap="flat" cmpd="sng">
            <a:solidFill>
              <a:schemeClr val="bg1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5" name="Google Shape;401;p18">
            <a:extLst>
              <a:ext uri="{FF2B5EF4-FFF2-40B4-BE49-F238E27FC236}">
                <a16:creationId xmlns:a16="http://schemas.microsoft.com/office/drawing/2014/main" id="{901B1597-C04E-9319-C9E1-C26D218FCDEC}"/>
              </a:ext>
            </a:extLst>
          </p:cNvPr>
          <p:cNvSpPr txBox="1"/>
          <p:nvPr/>
        </p:nvSpPr>
        <p:spPr>
          <a:xfrm>
            <a:off x="3671017" y="1095181"/>
            <a:ext cx="1739622" cy="544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baseline="-25000" dirty="0">
                <a:solidFill>
                  <a:schemeClr val="bg1">
                    <a:lumMod val="10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Still a work in progress</a:t>
            </a:r>
            <a:endParaRPr sz="1800" b="1" baseline="-25000" dirty="0">
              <a:solidFill>
                <a:schemeClr val="bg1">
                  <a:lumMod val="10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" name="Google Shape;407;p18">
            <a:extLst>
              <a:ext uri="{FF2B5EF4-FFF2-40B4-BE49-F238E27FC236}">
                <a16:creationId xmlns:a16="http://schemas.microsoft.com/office/drawing/2014/main" id="{34C48649-AA6B-FF53-CDE8-860C51B1B25B}"/>
              </a:ext>
            </a:extLst>
          </p:cNvPr>
          <p:cNvSpPr txBox="1"/>
          <p:nvPr/>
        </p:nvSpPr>
        <p:spPr>
          <a:xfrm>
            <a:off x="3756578" y="1519142"/>
            <a:ext cx="1391286" cy="35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1" u="none" strike="noStrike" kern="0" cap="none" spc="0" normalizeH="0" baseline="0" noProof="0" dirty="0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(Harrison et. al, 2008)</a:t>
            </a:r>
            <a:endParaRPr kumimoji="0" sz="800" b="0" i="1" u="none" strike="noStrike" kern="0" cap="none" spc="0" normalizeH="0" baseline="0" noProof="0" dirty="0">
              <a:ln>
                <a:noFill/>
              </a:ln>
              <a:solidFill>
                <a:srgbClr val="2B2D42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407;p18">
            <a:extLst>
              <a:ext uri="{FF2B5EF4-FFF2-40B4-BE49-F238E27FC236}">
                <a16:creationId xmlns:a16="http://schemas.microsoft.com/office/drawing/2014/main" id="{F16B36CE-2B32-C0E0-804F-99328013780A}"/>
              </a:ext>
            </a:extLst>
          </p:cNvPr>
          <p:cNvSpPr txBox="1"/>
          <p:nvPr/>
        </p:nvSpPr>
        <p:spPr>
          <a:xfrm>
            <a:off x="3778797" y="3984299"/>
            <a:ext cx="1391286" cy="35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1" u="none" strike="noStrike" kern="0" cap="none" spc="0" normalizeH="0" baseline="0" noProof="0" dirty="0">
                <a:ln>
                  <a:noFill/>
                </a:ln>
                <a:solidFill>
                  <a:srgbClr val="2B2D4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(Harrison et. al, 2008)</a:t>
            </a:r>
            <a:endParaRPr kumimoji="0" sz="800" b="0" i="1" u="none" strike="noStrike" kern="0" cap="none" spc="0" normalizeH="0" baseline="0" noProof="0" dirty="0">
              <a:ln>
                <a:noFill/>
              </a:ln>
              <a:solidFill>
                <a:srgbClr val="2B2D42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Mgaga">
            <a:hlinkClick r:id="" action="ppaction://media"/>
            <a:extLst>
              <a:ext uri="{FF2B5EF4-FFF2-40B4-BE49-F238E27FC236}">
                <a16:creationId xmlns:a16="http://schemas.microsoft.com/office/drawing/2014/main" id="{793BE7F3-4CDF-A16D-F71A-F5D4D5F959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7546" y="21850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artoon of a person pushing a large box&#10;&#10;Description automatically generated">
            <a:extLst>
              <a:ext uri="{FF2B5EF4-FFF2-40B4-BE49-F238E27FC236}">
                <a16:creationId xmlns:a16="http://schemas.microsoft.com/office/drawing/2014/main" id="{3073D1E7-52A5-247A-A1D8-91E8FEE1E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228" y="691224"/>
            <a:ext cx="6304414" cy="4312148"/>
          </a:xfrm>
          <a:prstGeom prst="rect">
            <a:avLst/>
          </a:prstGeom>
        </p:spPr>
      </p:pic>
      <p:sp>
        <p:nvSpPr>
          <p:cNvPr id="4" name="Google Shape;397;p18">
            <a:extLst>
              <a:ext uri="{FF2B5EF4-FFF2-40B4-BE49-F238E27FC236}">
                <a16:creationId xmlns:a16="http://schemas.microsoft.com/office/drawing/2014/main" id="{5EF38B11-C38C-CC66-8B5A-A08789C033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2624" y="-94129"/>
            <a:ext cx="2438752" cy="470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/>
              <a:t> CONCLUSION</a:t>
            </a:r>
            <a:endParaRPr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D655DE-7A39-35DD-3406-3C2B533A1EAD}"/>
              </a:ext>
            </a:extLst>
          </p:cNvPr>
          <p:cNvSpPr txBox="1"/>
          <p:nvPr/>
        </p:nvSpPr>
        <p:spPr>
          <a:xfrm>
            <a:off x="406219" y="725871"/>
            <a:ext cx="121787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200" b="1" i="1" dirty="0"/>
          </a:p>
          <a:p>
            <a:endParaRPr lang="en-GB" sz="1200" b="1" i="1" dirty="0"/>
          </a:p>
          <a:p>
            <a:endParaRPr lang="en-GB" sz="1200" b="1" i="1" dirty="0"/>
          </a:p>
          <a:p>
            <a:endParaRPr lang="en-GB" sz="1200" b="1" i="1" dirty="0"/>
          </a:p>
          <a:p>
            <a:endParaRPr lang="en-GB" sz="1200" b="1" i="1" dirty="0"/>
          </a:p>
          <a:p>
            <a:endParaRPr lang="en-GB" sz="1200" b="1" i="1" dirty="0"/>
          </a:p>
          <a:p>
            <a:r>
              <a:rPr lang="en-GB" sz="1200" b="1" i="1" dirty="0"/>
              <a:t>Ready,</a:t>
            </a:r>
          </a:p>
          <a:p>
            <a:r>
              <a:rPr lang="en-GB" sz="1200" b="1" i="1" dirty="0"/>
              <a:t>Set,</a:t>
            </a:r>
          </a:p>
          <a:p>
            <a:r>
              <a:rPr lang="en-GB" sz="1200" b="1" i="1" dirty="0" err="1"/>
              <a:t>Gooooooo</a:t>
            </a:r>
            <a:r>
              <a:rPr lang="en-GB" sz="1200" b="1" i="1" dirty="0"/>
              <a:t>!!!</a:t>
            </a:r>
            <a:endParaRPr lang="en-US" sz="1200" b="1" i="1" dirty="0"/>
          </a:p>
        </p:txBody>
      </p:sp>
      <p:pic>
        <p:nvPicPr>
          <p:cNvPr id="9" name="Picture 8" descr="A calendar with a grid on it&#10;&#10;Description automatically generated">
            <a:extLst>
              <a:ext uri="{FF2B5EF4-FFF2-40B4-BE49-F238E27FC236}">
                <a16:creationId xmlns:a16="http://schemas.microsoft.com/office/drawing/2014/main" id="{47C2CF8E-B5B3-F31E-DECF-506B2059A4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99978" y="725871"/>
            <a:ext cx="1135847" cy="11394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C67F9A-ADAD-0A3A-2B82-C1FA2030B38C}"/>
              </a:ext>
            </a:extLst>
          </p:cNvPr>
          <p:cNvSpPr txBox="1"/>
          <p:nvPr/>
        </p:nvSpPr>
        <p:spPr>
          <a:xfrm>
            <a:off x="667475" y="702773"/>
            <a:ext cx="580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1995</a:t>
            </a:r>
            <a:endParaRPr lang="en-US" sz="1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B9B911-ED07-FF01-E121-EDA47C211B92}"/>
              </a:ext>
            </a:extLst>
          </p:cNvPr>
          <p:cNvGrpSpPr/>
          <p:nvPr/>
        </p:nvGrpSpPr>
        <p:grpSpPr>
          <a:xfrm>
            <a:off x="6525475" y="1358884"/>
            <a:ext cx="2474057" cy="2242626"/>
            <a:chOff x="1931942" y="1983279"/>
            <a:chExt cx="2510765" cy="2275901"/>
          </a:xfrm>
        </p:grpSpPr>
        <p:pic>
          <p:nvPicPr>
            <p:cNvPr id="8" name="Picture 7" descr="A diagram of a circle&#10;&#10;Description automatically generated">
              <a:extLst>
                <a:ext uri="{FF2B5EF4-FFF2-40B4-BE49-F238E27FC236}">
                  <a16:creationId xmlns:a16="http://schemas.microsoft.com/office/drawing/2014/main" id="{C92F999D-DB4D-8D7C-A4A6-63FD41615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31942" y="1983279"/>
              <a:ext cx="2510765" cy="2275901"/>
            </a:xfrm>
            <a:prstGeom prst="rect">
              <a:avLst/>
            </a:prstGeom>
          </p:spPr>
        </p:pic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9D3BC67F-1E1F-758D-3AB2-058656DF7C2A}"/>
                </a:ext>
              </a:extLst>
            </p:cNvPr>
            <p:cNvSpPr/>
            <p:nvPr/>
          </p:nvSpPr>
          <p:spPr>
            <a:xfrm>
              <a:off x="2474583" y="1983279"/>
              <a:ext cx="1411617" cy="1433739"/>
            </a:xfrm>
            <a:prstGeom prst="flowChartConnector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E6797290-CE57-7B81-F13E-3CC37D70503B}"/>
                </a:ext>
              </a:extLst>
            </p:cNvPr>
            <p:cNvSpPr/>
            <p:nvPr/>
          </p:nvSpPr>
          <p:spPr>
            <a:xfrm>
              <a:off x="1938875" y="2825439"/>
              <a:ext cx="1411617" cy="1433739"/>
            </a:xfrm>
            <a:prstGeom prst="flowChartConnector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1A3E4C52-E9C2-526E-BF4A-CD0871B40188}"/>
                </a:ext>
              </a:extLst>
            </p:cNvPr>
            <p:cNvSpPr/>
            <p:nvPr/>
          </p:nvSpPr>
          <p:spPr>
            <a:xfrm>
              <a:off x="3017224" y="2825440"/>
              <a:ext cx="1411617" cy="1433739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C13D8C-03D4-4529-BB9A-D175AD12E3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178" y="8162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9"/>
    </mc:Choice>
    <mc:Fallback xmlns="">
      <p:transition spd="slow" advTm="57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3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7;p18">
            <a:extLst>
              <a:ext uri="{FF2B5EF4-FFF2-40B4-BE49-F238E27FC236}">
                <a16:creationId xmlns:a16="http://schemas.microsoft.com/office/drawing/2014/main" id="{8EFDE98A-F93A-93D4-AA40-D20DABF2CA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56036" y="2336286"/>
            <a:ext cx="1631928" cy="470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i="1" dirty="0"/>
              <a:t>THE END </a:t>
            </a:r>
            <a:endParaRPr sz="3200" i="1" dirty="0"/>
          </a:p>
        </p:txBody>
      </p:sp>
    </p:spTree>
    <p:extLst>
      <p:ext uri="{BB962C8B-B14F-4D97-AF65-F5344CB8AC3E}">
        <p14:creationId xmlns:p14="http://schemas.microsoft.com/office/powerpoint/2010/main" val="48817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7;p18">
            <a:extLst>
              <a:ext uri="{FF2B5EF4-FFF2-40B4-BE49-F238E27FC236}">
                <a16:creationId xmlns:a16="http://schemas.microsoft.com/office/drawing/2014/main" id="{8EFDE98A-F93A-93D4-AA40-D20DABF2CA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9244" y="543581"/>
            <a:ext cx="1405511" cy="470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 dirty="0"/>
              <a:t>Reference list</a:t>
            </a:r>
            <a:endParaRPr sz="16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92514B-DF51-27B5-38C4-A0F27DD6B19B}"/>
              </a:ext>
            </a:extLst>
          </p:cNvPr>
          <p:cNvSpPr txBox="1"/>
          <p:nvPr/>
        </p:nvSpPr>
        <p:spPr>
          <a:xfrm>
            <a:off x="878304" y="1340643"/>
            <a:ext cx="73873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GB" dirty="0">
                <a:latin typeface="Oswald" pitchFamily="2" charset="0"/>
              </a:rPr>
              <a:t>Coetzee, J. (2012) The transformation of municipal development planning in South Africa (post-1994): 	impressions and impasse, Town and Regional Planning, 61</a:t>
            </a:r>
          </a:p>
          <a:p>
            <a:pPr indent="-457200"/>
            <a:r>
              <a:rPr lang="en-GB" dirty="0">
                <a:latin typeface="Oswald" pitchFamily="2" charset="0"/>
              </a:rPr>
              <a:t>Harrison, P., </a:t>
            </a:r>
            <a:r>
              <a:rPr lang="en-GB" dirty="0" err="1">
                <a:latin typeface="Oswald" pitchFamily="2" charset="0"/>
              </a:rPr>
              <a:t>Todes</a:t>
            </a:r>
            <a:r>
              <a:rPr lang="en-GB" dirty="0">
                <a:latin typeface="Oswald" pitchFamily="2" charset="0"/>
              </a:rPr>
              <a:t>, A. and Watson, V. (2008) Chapter 4: Planning and local governance, in Harrison, P., </a:t>
            </a:r>
            <a:r>
              <a:rPr lang="en-GB" dirty="0" err="1">
                <a:latin typeface="Oswald" pitchFamily="2" charset="0"/>
              </a:rPr>
              <a:t>Todes</a:t>
            </a:r>
            <a:r>
              <a:rPr lang="en-GB" dirty="0">
                <a:latin typeface="Oswald" pitchFamily="2" charset="0"/>
              </a:rPr>
              <a:t>, 	A. and Watson, V. (eds) Planning and transformation. Learning from the post-apartheid 	experience, London: Routledge</a:t>
            </a:r>
          </a:p>
          <a:p>
            <a:pPr indent="-457200"/>
            <a:r>
              <a:rPr lang="en-GB" dirty="0">
                <a:latin typeface="Oswald" pitchFamily="2" charset="0"/>
              </a:rPr>
              <a:t>Ruwanza, S. and Shackleton, C.M. (2016) Incorporation of environmental issues in South Africa’s municipal 	Integrated Development Plans, International Journal of Sustainable Development &amp; World 	Ecology, Vol. 23, No. 1, 28–39</a:t>
            </a:r>
          </a:p>
          <a:p>
            <a:pPr indent="-457200"/>
            <a:r>
              <a:rPr lang="en-GB" dirty="0" err="1">
                <a:latin typeface="Oswald" pitchFamily="2" charset="0"/>
              </a:rPr>
              <a:t>Sowman</a:t>
            </a:r>
            <a:r>
              <a:rPr lang="en-GB" dirty="0">
                <a:latin typeface="Oswald" pitchFamily="2" charset="0"/>
              </a:rPr>
              <a:t>, M. and Brown, A.L. (2006) Mainstreaming environmental sustainability into South Africa's integrated 	development planning process, Journal of Environmental Planning and Management, Vol. 49, No. 	5, 695 – 712, September 2006</a:t>
            </a:r>
          </a:p>
          <a:p>
            <a:pPr indent="-457200"/>
            <a:endParaRPr lang="en-GB" dirty="0">
              <a:latin typeface="Oswa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2447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tional Politics Thesis Infographics by Slidesgo">
  <a:themeElements>
    <a:clrScheme name="Simple Light">
      <a:dk1>
        <a:srgbClr val="2B2D42"/>
      </a:dk1>
      <a:lt1>
        <a:srgbClr val="EDF2F4"/>
      </a:lt1>
      <a:dk2>
        <a:srgbClr val="FFFFFF"/>
      </a:dk2>
      <a:lt2>
        <a:srgbClr val="7E899C"/>
      </a:lt2>
      <a:accent1>
        <a:srgbClr val="2B2D42"/>
      </a:accent1>
      <a:accent2>
        <a:srgbClr val="EDF2F4"/>
      </a:accent2>
      <a:accent3>
        <a:srgbClr val="E06666"/>
      </a:accent3>
      <a:accent4>
        <a:srgbClr val="2B2D42"/>
      </a:accent4>
      <a:accent5>
        <a:srgbClr val="E06666"/>
      </a:accent5>
      <a:accent6>
        <a:srgbClr val="7E899C"/>
      </a:accent6>
      <a:hlink>
        <a:srgbClr val="2B2D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456</Words>
  <Application>Microsoft Office PowerPoint</Application>
  <PresentationFormat>On-screen Show (16:9)</PresentationFormat>
  <Paragraphs>70</Paragraphs>
  <Slides>8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Open Sans</vt:lpstr>
      <vt:lpstr>Oswald Medium</vt:lpstr>
      <vt:lpstr>Montserrat</vt:lpstr>
      <vt:lpstr>Fira Sans Extra Condensed Medium</vt:lpstr>
      <vt:lpstr>Oswald</vt:lpstr>
      <vt:lpstr>Arial</vt:lpstr>
      <vt:lpstr>International Politics Thesis Infographics by Slidesgo</vt:lpstr>
      <vt:lpstr>Evaluating the Relevance of the IDP </vt:lpstr>
      <vt:lpstr>Contextualising the IDP</vt:lpstr>
      <vt:lpstr>Principles of IDP?</vt:lpstr>
      <vt:lpstr>Critiquing the IDP (Flaws/ Room to Grow) </vt:lpstr>
      <vt:lpstr> Why has the IDP continued to serve as the central form of municipal planning in South Africa?</vt:lpstr>
      <vt:lpstr> CONCLUSION</vt:lpstr>
      <vt:lpstr>THE END </vt:lpstr>
      <vt:lpstr>Reference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IDP Relevance</dc:title>
  <dc:creator>Sisanda Zulu</dc:creator>
  <cp:lastModifiedBy>Sisanda Zulu</cp:lastModifiedBy>
  <cp:revision>17</cp:revision>
  <dcterms:modified xsi:type="dcterms:W3CDTF">2023-08-02T20:14:00Z</dcterms:modified>
</cp:coreProperties>
</file>